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5"/>
  </p:notesMasterIdLst>
  <p:sldIdLst>
    <p:sldId id="290" r:id="rId2"/>
    <p:sldId id="260" r:id="rId3"/>
    <p:sldId id="270" r:id="rId4"/>
    <p:sldId id="271" r:id="rId5"/>
    <p:sldId id="320" r:id="rId6"/>
    <p:sldId id="321" r:id="rId7"/>
    <p:sldId id="323" r:id="rId8"/>
    <p:sldId id="259" r:id="rId9"/>
    <p:sldId id="306" r:id="rId10"/>
    <p:sldId id="295" r:id="rId11"/>
    <p:sldId id="297" r:id="rId12"/>
    <p:sldId id="324" r:id="rId13"/>
    <p:sldId id="298" r:id="rId14"/>
    <p:sldId id="273" r:id="rId15"/>
    <p:sldId id="284" r:id="rId16"/>
    <p:sldId id="331" r:id="rId17"/>
    <p:sldId id="302" r:id="rId18"/>
    <p:sldId id="312" r:id="rId19"/>
    <p:sldId id="307" r:id="rId20"/>
    <p:sldId id="317" r:id="rId21"/>
    <p:sldId id="326" r:id="rId22"/>
    <p:sldId id="334" r:id="rId23"/>
    <p:sldId id="336" r:id="rId24"/>
    <p:sldId id="335" r:id="rId25"/>
    <p:sldId id="286" r:id="rId26"/>
    <p:sldId id="337" r:id="rId27"/>
    <p:sldId id="338" r:id="rId28"/>
    <p:sldId id="340" r:id="rId29"/>
    <p:sldId id="339" r:id="rId30"/>
    <p:sldId id="314" r:id="rId31"/>
    <p:sldId id="344" r:id="rId32"/>
    <p:sldId id="287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B63AA-6A7C-4D13-895B-D1576B4CF748}" v="1" dt="2024-06-05T16:47:5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/>
    <p:restoredTop sz="77102"/>
  </p:normalViewPr>
  <p:slideViewPr>
    <p:cSldViewPr>
      <p:cViewPr varScale="1">
        <p:scale>
          <a:sx n="55" d="100"/>
          <a:sy n="55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ut Matthew at MHA - MDH" userId="c347d251-7084-4340-9c9e-cbfdf82b7584" providerId="ADAL" clId="{6A438F49-47E3-4033-9CDF-E9DC133773CF}"/>
    <pc:docChg chg="custSel delSld modSld">
      <pc:chgData name="Sammut Matthew at MHA - MDH" userId="c347d251-7084-4340-9c9e-cbfdf82b7584" providerId="ADAL" clId="{6A438F49-47E3-4033-9CDF-E9DC133773CF}" dt="2024-05-11T14:11:53.344" v="130" actId="47"/>
      <pc:docMkLst>
        <pc:docMk/>
      </pc:docMkLst>
      <pc:sldChg chg="delDesignElem">
        <pc:chgData name="Sammut Matthew at MHA - MDH" userId="c347d251-7084-4340-9c9e-cbfdf82b7584" providerId="ADAL" clId="{6A438F49-47E3-4033-9CDF-E9DC133773CF}" dt="2024-05-11T13:42:43.644" v="9"/>
        <pc:sldMkLst>
          <pc:docMk/>
          <pc:sldMk cId="1203009164" sldId="270"/>
        </pc:sldMkLst>
      </pc:sldChg>
      <pc:sldChg chg="modSp mod delDesignElem">
        <pc:chgData name="Sammut Matthew at MHA - MDH" userId="c347d251-7084-4340-9c9e-cbfdf82b7584" providerId="ADAL" clId="{6A438F49-47E3-4033-9CDF-E9DC133773CF}" dt="2024-05-11T14:08:54.221" v="124" actId="313"/>
        <pc:sldMkLst>
          <pc:docMk/>
          <pc:sldMk cId="1265780966" sldId="271"/>
        </pc:sldMkLst>
        <pc:spChg chg="mod">
          <ac:chgData name="Sammut Matthew at MHA - MDH" userId="c347d251-7084-4340-9c9e-cbfdf82b7584" providerId="ADAL" clId="{6A438F49-47E3-4033-9CDF-E9DC133773CF}" dt="2024-05-11T14:08:54.221" v="124" actId="313"/>
          <ac:spMkLst>
            <pc:docMk/>
            <pc:sldMk cId="1265780966" sldId="271"/>
            <ac:spMk id="4" creationId="{3FA1BFB5-B694-C62B-E083-3DB583C866C8}"/>
          </ac:spMkLst>
        </pc:spChg>
      </pc:sldChg>
      <pc:sldChg chg="del">
        <pc:chgData name="Sammut Matthew at MHA - MDH" userId="c347d251-7084-4340-9c9e-cbfdf82b7584" providerId="ADAL" clId="{6A438F49-47E3-4033-9CDF-E9DC133773CF}" dt="2024-05-11T13:50:42.515" v="123" actId="47"/>
        <pc:sldMkLst>
          <pc:docMk/>
          <pc:sldMk cId="0" sldId="274"/>
        </pc:sldMkLst>
      </pc:sldChg>
      <pc:sldChg chg="del">
        <pc:chgData name="Sammut Matthew at MHA - MDH" userId="c347d251-7084-4340-9c9e-cbfdf82b7584" providerId="ADAL" clId="{6A438F49-47E3-4033-9CDF-E9DC133773CF}" dt="2024-05-11T13:47:48.652" v="107" actId="2696"/>
        <pc:sldMkLst>
          <pc:docMk/>
          <pc:sldMk cId="3174700593" sldId="283"/>
        </pc:sldMkLst>
      </pc:sldChg>
      <pc:sldChg chg="del">
        <pc:chgData name="Sammut Matthew at MHA - MDH" userId="c347d251-7084-4340-9c9e-cbfdf82b7584" providerId="ADAL" clId="{6A438F49-47E3-4033-9CDF-E9DC133773CF}" dt="2024-05-11T14:11:53.344" v="130" actId="47"/>
        <pc:sldMkLst>
          <pc:docMk/>
          <pc:sldMk cId="1408519633" sldId="288"/>
        </pc:sldMkLst>
      </pc:sldChg>
      <pc:sldChg chg="modSp mod">
        <pc:chgData name="Sammut Matthew at MHA - MDH" userId="c347d251-7084-4340-9c9e-cbfdf82b7584" providerId="ADAL" clId="{6A438F49-47E3-4033-9CDF-E9DC133773CF}" dt="2024-05-11T13:43:24.245" v="93" actId="20577"/>
        <pc:sldMkLst>
          <pc:docMk/>
          <pc:sldMk cId="1699137771" sldId="290"/>
        </pc:sldMkLst>
        <pc:spChg chg="mod">
          <ac:chgData name="Sammut Matthew at MHA - MDH" userId="c347d251-7084-4340-9c9e-cbfdf82b7584" providerId="ADAL" clId="{6A438F49-47E3-4033-9CDF-E9DC133773CF}" dt="2024-05-11T13:43:24.245" v="93" actId="20577"/>
          <ac:spMkLst>
            <pc:docMk/>
            <pc:sldMk cId="1699137771" sldId="290"/>
            <ac:spMk id="6" creationId="{1DF8C8FF-BC9C-C64F-BD59-B40CD9C6B13E}"/>
          </ac:spMkLst>
        </pc:spChg>
      </pc:sldChg>
      <pc:sldChg chg="delSp modSp mod">
        <pc:chgData name="Sammut Matthew at MHA - MDH" userId="c347d251-7084-4340-9c9e-cbfdf82b7584" providerId="ADAL" clId="{6A438F49-47E3-4033-9CDF-E9DC133773CF}" dt="2024-05-11T14:10:35.399" v="129"/>
        <pc:sldMkLst>
          <pc:docMk/>
          <pc:sldMk cId="358594304" sldId="295"/>
        </pc:sldMkLst>
        <pc:spChg chg="del mod">
          <ac:chgData name="Sammut Matthew at MHA - MDH" userId="c347d251-7084-4340-9c9e-cbfdf82b7584" providerId="ADAL" clId="{6A438F49-47E3-4033-9CDF-E9DC133773CF}" dt="2024-05-11T14:10:35.399" v="129"/>
          <ac:spMkLst>
            <pc:docMk/>
            <pc:sldMk cId="358594304" sldId="295"/>
            <ac:spMk id="5" creationId="{00000000-0000-0000-0000-000000000000}"/>
          </ac:spMkLst>
        </pc:spChg>
      </pc:sldChg>
      <pc:sldChg chg="del">
        <pc:chgData name="Sammut Matthew at MHA - MDH" userId="c347d251-7084-4340-9c9e-cbfdf82b7584" providerId="ADAL" clId="{6A438F49-47E3-4033-9CDF-E9DC133773CF}" dt="2024-05-11T13:50:36.868" v="122" actId="2696"/>
        <pc:sldMkLst>
          <pc:docMk/>
          <pc:sldMk cId="1019908903" sldId="301"/>
        </pc:sldMkLst>
      </pc:sldChg>
      <pc:sldChg chg="del">
        <pc:chgData name="Sammut Matthew at MHA - MDH" userId="c347d251-7084-4340-9c9e-cbfdf82b7584" providerId="ADAL" clId="{6A438F49-47E3-4033-9CDF-E9DC133773CF}" dt="2024-05-11T13:50:42.515" v="123" actId="47"/>
        <pc:sldMkLst>
          <pc:docMk/>
          <pc:sldMk cId="264613018" sldId="303"/>
        </pc:sldMkLst>
      </pc:sldChg>
      <pc:sldChg chg="del">
        <pc:chgData name="Sammut Matthew at MHA - MDH" userId="c347d251-7084-4340-9c9e-cbfdf82b7584" providerId="ADAL" clId="{6A438F49-47E3-4033-9CDF-E9DC133773CF}" dt="2024-05-11T13:47:48.652" v="107" actId="2696"/>
        <pc:sldMkLst>
          <pc:docMk/>
          <pc:sldMk cId="94019824" sldId="304"/>
        </pc:sldMkLst>
      </pc:sldChg>
      <pc:sldChg chg="modSp mod">
        <pc:chgData name="Sammut Matthew at MHA - MDH" userId="c347d251-7084-4340-9c9e-cbfdf82b7584" providerId="ADAL" clId="{6A438F49-47E3-4033-9CDF-E9DC133773CF}" dt="2024-05-11T14:10:26.224" v="125" actId="20577"/>
        <pc:sldMkLst>
          <pc:docMk/>
          <pc:sldMk cId="2656794504" sldId="306"/>
        </pc:sldMkLst>
        <pc:spChg chg="mod">
          <ac:chgData name="Sammut Matthew at MHA - MDH" userId="c347d251-7084-4340-9c9e-cbfdf82b7584" providerId="ADAL" clId="{6A438F49-47E3-4033-9CDF-E9DC133773CF}" dt="2024-05-11T14:10:26.224" v="125" actId="20577"/>
          <ac:spMkLst>
            <pc:docMk/>
            <pc:sldMk cId="2656794504" sldId="306"/>
            <ac:spMk id="3" creationId="{595984D4-C5E8-E744-A8B3-3E313F3D5E24}"/>
          </ac:spMkLst>
        </pc:spChg>
      </pc:sldChg>
      <pc:sldChg chg="del">
        <pc:chgData name="Sammut Matthew at MHA - MDH" userId="c347d251-7084-4340-9c9e-cbfdf82b7584" providerId="ADAL" clId="{6A438F49-47E3-4033-9CDF-E9DC133773CF}" dt="2024-05-11T11:28:36.909" v="0" actId="2696"/>
        <pc:sldMkLst>
          <pc:docMk/>
          <pc:sldMk cId="2117239686" sldId="309"/>
        </pc:sldMkLst>
      </pc:sldChg>
      <pc:sldChg chg="del">
        <pc:chgData name="Sammut Matthew at MHA - MDH" userId="c347d251-7084-4340-9c9e-cbfdf82b7584" providerId="ADAL" clId="{6A438F49-47E3-4033-9CDF-E9DC133773CF}" dt="2024-05-11T11:28:36.909" v="0" actId="2696"/>
        <pc:sldMkLst>
          <pc:docMk/>
          <pc:sldMk cId="3433734899" sldId="310"/>
        </pc:sldMkLst>
      </pc:sldChg>
      <pc:sldChg chg="del">
        <pc:chgData name="Sammut Matthew at MHA - MDH" userId="c347d251-7084-4340-9c9e-cbfdf82b7584" providerId="ADAL" clId="{6A438F49-47E3-4033-9CDF-E9DC133773CF}" dt="2024-05-11T11:28:36.909" v="0" actId="2696"/>
        <pc:sldMkLst>
          <pc:docMk/>
          <pc:sldMk cId="3032265594" sldId="311"/>
        </pc:sldMkLst>
      </pc:sldChg>
      <pc:sldChg chg="modSp mod">
        <pc:chgData name="Sammut Matthew at MHA - MDH" userId="c347d251-7084-4340-9c9e-cbfdf82b7584" providerId="ADAL" clId="{6A438F49-47E3-4033-9CDF-E9DC133773CF}" dt="2024-05-11T13:49:31.042" v="121" actId="20577"/>
        <pc:sldMkLst>
          <pc:docMk/>
          <pc:sldMk cId="2017349527" sldId="312"/>
        </pc:sldMkLst>
        <pc:spChg chg="mod">
          <ac:chgData name="Sammut Matthew at MHA - MDH" userId="c347d251-7084-4340-9c9e-cbfdf82b7584" providerId="ADAL" clId="{6A438F49-47E3-4033-9CDF-E9DC133773CF}" dt="2024-05-11T13:49:31.042" v="121" actId="20577"/>
          <ac:spMkLst>
            <pc:docMk/>
            <pc:sldMk cId="2017349527" sldId="312"/>
            <ac:spMk id="2" creationId="{EF5D3903-794E-8744-AB5B-C8F91FD042E7}"/>
          </ac:spMkLst>
        </pc:spChg>
      </pc:sldChg>
      <pc:sldChg chg="del">
        <pc:chgData name="Sammut Matthew at MHA - MDH" userId="c347d251-7084-4340-9c9e-cbfdf82b7584" providerId="ADAL" clId="{6A438F49-47E3-4033-9CDF-E9DC133773CF}" dt="2024-05-11T13:50:42.515" v="123" actId="47"/>
        <pc:sldMkLst>
          <pc:docMk/>
          <pc:sldMk cId="1252184910" sldId="313"/>
        </pc:sldMkLst>
      </pc:sldChg>
      <pc:sldChg chg="del">
        <pc:chgData name="Sammut Matthew at MHA - MDH" userId="c347d251-7084-4340-9c9e-cbfdf82b7584" providerId="ADAL" clId="{6A438F49-47E3-4033-9CDF-E9DC133773CF}" dt="2024-05-11T13:50:36.868" v="122" actId="2696"/>
        <pc:sldMkLst>
          <pc:docMk/>
          <pc:sldMk cId="3137685404" sldId="318"/>
        </pc:sldMkLst>
      </pc:sldChg>
      <pc:sldChg chg="del">
        <pc:chgData name="Sammut Matthew at MHA - MDH" userId="c347d251-7084-4340-9c9e-cbfdf82b7584" providerId="ADAL" clId="{6A438F49-47E3-4033-9CDF-E9DC133773CF}" dt="2024-05-11T13:50:36.868" v="122" actId="2696"/>
        <pc:sldMkLst>
          <pc:docMk/>
          <pc:sldMk cId="3692924720" sldId="319"/>
        </pc:sldMkLst>
      </pc:sldChg>
      <pc:sldChg chg="del">
        <pc:chgData name="Sammut Matthew at MHA - MDH" userId="c347d251-7084-4340-9c9e-cbfdf82b7584" providerId="ADAL" clId="{6A438F49-47E3-4033-9CDF-E9DC133773CF}" dt="2024-05-11T13:47:48.652" v="107" actId="2696"/>
        <pc:sldMkLst>
          <pc:docMk/>
          <pc:sldMk cId="1367957738" sldId="325"/>
        </pc:sldMkLst>
      </pc:sldChg>
      <pc:sldChg chg="del">
        <pc:chgData name="Sammut Matthew at MHA - MDH" userId="c347d251-7084-4340-9c9e-cbfdf82b7584" providerId="ADAL" clId="{6A438F49-47E3-4033-9CDF-E9DC133773CF}" dt="2024-05-11T11:28:36.909" v="0" actId="2696"/>
        <pc:sldMkLst>
          <pc:docMk/>
          <pc:sldMk cId="706664498" sldId="327"/>
        </pc:sldMkLst>
      </pc:sldChg>
      <pc:sldChg chg="del">
        <pc:chgData name="Sammut Matthew at MHA - MDH" userId="c347d251-7084-4340-9c9e-cbfdf82b7584" providerId="ADAL" clId="{6A438F49-47E3-4033-9CDF-E9DC133773CF}" dt="2024-05-11T11:28:36.909" v="0" actId="2696"/>
        <pc:sldMkLst>
          <pc:docMk/>
          <pc:sldMk cId="1373346379" sldId="333"/>
        </pc:sldMkLst>
      </pc:sldChg>
      <pc:sldChg chg="modSp mod">
        <pc:chgData name="Sammut Matthew at MHA - MDH" userId="c347d251-7084-4340-9c9e-cbfdf82b7584" providerId="ADAL" clId="{6A438F49-47E3-4033-9CDF-E9DC133773CF}" dt="2024-05-11T11:28:46.685" v="8" actId="20577"/>
        <pc:sldMkLst>
          <pc:docMk/>
          <pc:sldMk cId="4111561448" sldId="334"/>
        </pc:sldMkLst>
        <pc:spChg chg="mod">
          <ac:chgData name="Sammut Matthew at MHA - MDH" userId="c347d251-7084-4340-9c9e-cbfdf82b7584" providerId="ADAL" clId="{6A438F49-47E3-4033-9CDF-E9DC133773CF}" dt="2024-05-11T11:28:46.685" v="8" actId="20577"/>
          <ac:spMkLst>
            <pc:docMk/>
            <pc:sldMk cId="4111561448" sldId="334"/>
            <ac:spMk id="4" creationId="{C718E080-DF70-581E-C77E-4D926DA7445F}"/>
          </ac:spMkLst>
        </pc:spChg>
      </pc:sldChg>
      <pc:sldChg chg="del">
        <pc:chgData name="Sammut Matthew at MHA - MDH" userId="c347d251-7084-4340-9c9e-cbfdf82b7584" providerId="ADAL" clId="{6A438F49-47E3-4033-9CDF-E9DC133773CF}" dt="2024-05-11T13:50:36.868" v="122" actId="2696"/>
        <pc:sldMkLst>
          <pc:docMk/>
          <pc:sldMk cId="3521582833" sldId="341"/>
        </pc:sldMkLst>
      </pc:sldChg>
      <pc:sldChg chg="del">
        <pc:chgData name="Sammut Matthew at MHA - MDH" userId="c347d251-7084-4340-9c9e-cbfdf82b7584" providerId="ADAL" clId="{6A438F49-47E3-4033-9CDF-E9DC133773CF}" dt="2024-05-11T14:11:53.344" v="130" actId="47"/>
        <pc:sldMkLst>
          <pc:docMk/>
          <pc:sldMk cId="568444186" sldId="342"/>
        </pc:sldMkLst>
      </pc:sldChg>
    </pc:docChg>
  </pc:docChgLst>
  <pc:docChgLst>
    <pc:chgData name="Sammut Matthew at MHA - MDH" userId="c347d251-7084-4340-9c9e-cbfdf82b7584" providerId="ADAL" clId="{867B63AA-6A7C-4D13-895B-D1576B4CF748}"/>
    <pc:docChg chg="undo custSel modSld sldOrd">
      <pc:chgData name="Sammut Matthew at MHA - MDH" userId="c347d251-7084-4340-9c9e-cbfdf82b7584" providerId="ADAL" clId="{867B63AA-6A7C-4D13-895B-D1576B4CF748}" dt="2024-06-05T16:50:40.626" v="132" actId="5793"/>
      <pc:docMkLst>
        <pc:docMk/>
      </pc:docMkLst>
      <pc:sldChg chg="ord">
        <pc:chgData name="Sammut Matthew at MHA - MDH" userId="c347d251-7084-4340-9c9e-cbfdf82b7584" providerId="ADAL" clId="{867B63AA-6A7C-4D13-895B-D1576B4CF748}" dt="2024-06-05T16:46:29.807" v="34"/>
        <pc:sldMkLst>
          <pc:docMk/>
          <pc:sldMk cId="521298708" sldId="260"/>
        </pc:sldMkLst>
      </pc:sldChg>
      <pc:sldChg chg="modSp mod">
        <pc:chgData name="Sammut Matthew at MHA - MDH" userId="c347d251-7084-4340-9c9e-cbfdf82b7584" providerId="ADAL" clId="{867B63AA-6A7C-4D13-895B-D1576B4CF748}" dt="2024-06-05T16:46:03.608" v="30" actId="20577"/>
        <pc:sldMkLst>
          <pc:docMk/>
          <pc:sldMk cId="1699137771" sldId="290"/>
        </pc:sldMkLst>
        <pc:spChg chg="mod">
          <ac:chgData name="Sammut Matthew at MHA - MDH" userId="c347d251-7084-4340-9c9e-cbfdf82b7584" providerId="ADAL" clId="{867B63AA-6A7C-4D13-895B-D1576B4CF748}" dt="2024-06-05T16:46:03.608" v="30" actId="20577"/>
          <ac:spMkLst>
            <pc:docMk/>
            <pc:sldMk cId="1699137771" sldId="290"/>
            <ac:spMk id="6" creationId="{1DF8C8FF-BC9C-C64F-BD59-B40CD9C6B13E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47:42.843" v="55" actId="14100"/>
        <pc:sldMkLst>
          <pc:docMk/>
          <pc:sldMk cId="358594304" sldId="295"/>
        </pc:sldMkLst>
        <pc:spChg chg="mod">
          <ac:chgData name="Sammut Matthew at MHA - MDH" userId="c347d251-7084-4340-9c9e-cbfdf82b7584" providerId="ADAL" clId="{867B63AA-6A7C-4D13-895B-D1576B4CF748}" dt="2024-06-05T16:47:26.208" v="47" actId="2711"/>
          <ac:spMkLst>
            <pc:docMk/>
            <pc:sldMk cId="358594304" sldId="295"/>
            <ac:spMk id="2" creationId="{00000000-0000-0000-0000-000000000000}"/>
          </ac:spMkLst>
        </pc:spChg>
        <pc:spChg chg="mod">
          <ac:chgData name="Sammut Matthew at MHA - MDH" userId="c347d251-7084-4340-9c9e-cbfdf82b7584" providerId="ADAL" clId="{867B63AA-6A7C-4D13-895B-D1576B4CF748}" dt="2024-06-05T16:47:42.843" v="55" actId="14100"/>
          <ac:spMkLst>
            <pc:docMk/>
            <pc:sldMk cId="358594304" sldId="295"/>
            <ac:spMk id="3" creationId="{00000000-0000-0000-0000-000000000000}"/>
          </ac:spMkLst>
        </pc:spChg>
        <pc:spChg chg="mod">
          <ac:chgData name="Sammut Matthew at MHA - MDH" userId="c347d251-7084-4340-9c9e-cbfdf82b7584" providerId="ADAL" clId="{867B63AA-6A7C-4D13-895B-D1576B4CF748}" dt="2024-06-05T16:47:21.001" v="43" actId="403"/>
          <ac:spMkLst>
            <pc:docMk/>
            <pc:sldMk cId="358594304" sldId="295"/>
            <ac:spMk id="7" creationId="{00000000-0000-0000-0000-000000000000}"/>
          </ac:spMkLst>
        </pc:spChg>
      </pc:sldChg>
      <pc:sldChg chg="addSp modSp mod">
        <pc:chgData name="Sammut Matthew at MHA - MDH" userId="c347d251-7084-4340-9c9e-cbfdf82b7584" providerId="ADAL" clId="{867B63AA-6A7C-4D13-895B-D1576B4CF748}" dt="2024-06-05T16:48:03.429" v="59" actId="26606"/>
        <pc:sldMkLst>
          <pc:docMk/>
          <pc:sldMk cId="2234727768" sldId="297"/>
        </pc:sldMkLst>
        <pc:spChg chg="mod">
          <ac:chgData name="Sammut Matthew at MHA - MDH" userId="c347d251-7084-4340-9c9e-cbfdf82b7584" providerId="ADAL" clId="{867B63AA-6A7C-4D13-895B-D1576B4CF748}" dt="2024-06-05T16:48:03.429" v="59" actId="26606"/>
          <ac:spMkLst>
            <pc:docMk/>
            <pc:sldMk cId="2234727768" sldId="297"/>
            <ac:spMk id="2" creationId="{00000000-0000-0000-0000-000000000000}"/>
          </ac:spMkLst>
        </pc:spChg>
        <pc:spChg chg="mod">
          <ac:chgData name="Sammut Matthew at MHA - MDH" userId="c347d251-7084-4340-9c9e-cbfdf82b7584" providerId="ADAL" clId="{867B63AA-6A7C-4D13-895B-D1576B4CF748}" dt="2024-06-05T16:48:03.429" v="59" actId="26606"/>
          <ac:spMkLst>
            <pc:docMk/>
            <pc:sldMk cId="2234727768" sldId="297"/>
            <ac:spMk id="4" creationId="{00000000-0000-0000-0000-000000000000}"/>
          </ac:spMkLst>
        </pc:spChg>
        <pc:spChg chg="add">
          <ac:chgData name="Sammut Matthew at MHA - MDH" userId="c347d251-7084-4340-9c9e-cbfdf82b7584" providerId="ADAL" clId="{867B63AA-6A7C-4D13-895B-D1576B4CF748}" dt="2024-06-05T16:48:03.429" v="59" actId="26606"/>
          <ac:spMkLst>
            <pc:docMk/>
            <pc:sldMk cId="2234727768" sldId="297"/>
            <ac:spMk id="9" creationId="{2B97F24A-32CE-4C1C-A50D-3016B394DCFB}"/>
          </ac:spMkLst>
        </pc:spChg>
        <pc:spChg chg="add">
          <ac:chgData name="Sammut Matthew at MHA - MDH" userId="c347d251-7084-4340-9c9e-cbfdf82b7584" providerId="ADAL" clId="{867B63AA-6A7C-4D13-895B-D1576B4CF748}" dt="2024-06-05T16:48:03.429" v="59" actId="26606"/>
          <ac:spMkLst>
            <pc:docMk/>
            <pc:sldMk cId="2234727768" sldId="297"/>
            <ac:spMk id="11" creationId="{CD8B4F24-440B-49E9-B85D-733523DC064B}"/>
          </ac:spMkLst>
        </pc:spChg>
        <pc:picChg chg="add mod">
          <ac:chgData name="Sammut Matthew at MHA - MDH" userId="c347d251-7084-4340-9c9e-cbfdf82b7584" providerId="ADAL" clId="{867B63AA-6A7C-4D13-895B-D1576B4CF748}" dt="2024-06-05T16:48:03.429" v="59" actId="26606"/>
          <ac:picMkLst>
            <pc:docMk/>
            <pc:sldMk cId="2234727768" sldId="297"/>
            <ac:picMk id="3" creationId="{9555BE0A-F53D-974E-57ED-C0ABAB443DF0}"/>
          </ac:picMkLst>
        </pc:picChg>
      </pc:sldChg>
      <pc:sldChg chg="modSp mod">
        <pc:chgData name="Sammut Matthew at MHA - MDH" userId="c347d251-7084-4340-9c9e-cbfdf82b7584" providerId="ADAL" clId="{867B63AA-6A7C-4D13-895B-D1576B4CF748}" dt="2024-06-05T16:48:43.416" v="69" actId="27636"/>
        <pc:sldMkLst>
          <pc:docMk/>
          <pc:sldMk cId="3157757822" sldId="302"/>
        </pc:sldMkLst>
        <pc:spChg chg="mod">
          <ac:chgData name="Sammut Matthew at MHA - MDH" userId="c347d251-7084-4340-9c9e-cbfdf82b7584" providerId="ADAL" clId="{867B63AA-6A7C-4D13-895B-D1576B4CF748}" dt="2024-06-05T16:48:43.416" v="69" actId="27636"/>
          <ac:spMkLst>
            <pc:docMk/>
            <pc:sldMk cId="3157757822" sldId="302"/>
            <ac:spMk id="2" creationId="{EF5D3903-794E-8744-AB5B-C8F91FD042E7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47:05.349" v="37" actId="2711"/>
        <pc:sldMkLst>
          <pc:docMk/>
          <pc:sldMk cId="2656794504" sldId="306"/>
        </pc:sldMkLst>
        <pc:spChg chg="mod">
          <ac:chgData name="Sammut Matthew at MHA - MDH" userId="c347d251-7084-4340-9c9e-cbfdf82b7584" providerId="ADAL" clId="{867B63AA-6A7C-4D13-895B-D1576B4CF748}" dt="2024-06-05T16:47:05.349" v="37" actId="2711"/>
          <ac:spMkLst>
            <pc:docMk/>
            <pc:sldMk cId="2656794504" sldId="306"/>
            <ac:spMk id="2" creationId="{8377FEE9-EBB3-084F-8D8D-40BAFB16C58F}"/>
          </ac:spMkLst>
        </pc:spChg>
        <pc:spChg chg="mod">
          <ac:chgData name="Sammut Matthew at MHA - MDH" userId="c347d251-7084-4340-9c9e-cbfdf82b7584" providerId="ADAL" clId="{867B63AA-6A7C-4D13-895B-D1576B4CF748}" dt="2024-06-05T16:46:56.446" v="35" actId="2711"/>
          <ac:spMkLst>
            <pc:docMk/>
            <pc:sldMk cId="2656794504" sldId="306"/>
            <ac:spMk id="3" creationId="{595984D4-C5E8-E744-A8B3-3E313F3D5E24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48:52.397" v="76" actId="403"/>
        <pc:sldMkLst>
          <pc:docMk/>
          <pc:sldMk cId="2153490215" sldId="307"/>
        </pc:sldMkLst>
        <pc:spChg chg="mod">
          <ac:chgData name="Sammut Matthew at MHA - MDH" userId="c347d251-7084-4340-9c9e-cbfdf82b7584" providerId="ADAL" clId="{867B63AA-6A7C-4D13-895B-D1576B4CF748}" dt="2024-06-05T16:48:52.397" v="76" actId="403"/>
          <ac:spMkLst>
            <pc:docMk/>
            <pc:sldMk cId="2153490215" sldId="307"/>
            <ac:spMk id="2" creationId="{EF5D3903-794E-8744-AB5B-C8F91FD042E7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48:48.390" v="71" actId="403"/>
        <pc:sldMkLst>
          <pc:docMk/>
          <pc:sldMk cId="2017349527" sldId="312"/>
        </pc:sldMkLst>
        <pc:spChg chg="mod">
          <ac:chgData name="Sammut Matthew at MHA - MDH" userId="c347d251-7084-4340-9c9e-cbfdf82b7584" providerId="ADAL" clId="{867B63AA-6A7C-4D13-895B-D1576B4CF748}" dt="2024-06-05T16:48:48.390" v="71" actId="403"/>
          <ac:spMkLst>
            <pc:docMk/>
            <pc:sldMk cId="2017349527" sldId="312"/>
            <ac:spMk id="2" creationId="{EF5D3903-794E-8744-AB5B-C8F91FD042E7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50:40.626" v="132" actId="5793"/>
        <pc:sldMkLst>
          <pc:docMk/>
          <pc:sldMk cId="4203788287" sldId="314"/>
        </pc:sldMkLst>
        <pc:spChg chg="mod">
          <ac:chgData name="Sammut Matthew at MHA - MDH" userId="c347d251-7084-4340-9c9e-cbfdf82b7584" providerId="ADAL" clId="{867B63AA-6A7C-4D13-895B-D1576B4CF748}" dt="2024-06-05T16:50:40.626" v="132" actId="5793"/>
          <ac:spMkLst>
            <pc:docMk/>
            <pc:sldMk cId="4203788287" sldId="314"/>
            <ac:spMk id="3" creationId="{AE3B1884-90A0-2547-8F67-DAEE492FE8BB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49:13.749" v="88" actId="14100"/>
        <pc:sldMkLst>
          <pc:docMk/>
          <pc:sldMk cId="856676870" sldId="317"/>
        </pc:sldMkLst>
        <pc:spChg chg="mod">
          <ac:chgData name="Sammut Matthew at MHA - MDH" userId="c347d251-7084-4340-9c9e-cbfdf82b7584" providerId="ADAL" clId="{867B63AA-6A7C-4D13-895B-D1576B4CF748}" dt="2024-06-05T16:49:13.749" v="88" actId="14100"/>
          <ac:spMkLst>
            <pc:docMk/>
            <pc:sldMk cId="856676870" sldId="317"/>
            <ac:spMk id="3" creationId="{00000000-0000-0000-0000-000000000000}"/>
          </ac:spMkLst>
        </pc:spChg>
        <pc:picChg chg="ord">
          <ac:chgData name="Sammut Matthew at MHA - MDH" userId="c347d251-7084-4340-9c9e-cbfdf82b7584" providerId="ADAL" clId="{867B63AA-6A7C-4D13-895B-D1576B4CF748}" dt="2024-06-05T16:49:08.035" v="86" actId="167"/>
          <ac:picMkLst>
            <pc:docMk/>
            <pc:sldMk cId="856676870" sldId="317"/>
            <ac:picMk id="2" creationId="{77A0C223-515A-2F45-9828-ADE0EB586E10}"/>
          </ac:picMkLst>
        </pc:picChg>
      </pc:sldChg>
      <pc:sldChg chg="modSp mod">
        <pc:chgData name="Sammut Matthew at MHA - MDH" userId="c347d251-7084-4340-9c9e-cbfdf82b7584" providerId="ADAL" clId="{867B63AA-6A7C-4D13-895B-D1576B4CF748}" dt="2024-06-05T16:48:35.153" v="64" actId="403"/>
        <pc:sldMkLst>
          <pc:docMk/>
          <pc:sldMk cId="557157025" sldId="331"/>
        </pc:sldMkLst>
        <pc:spChg chg="mod">
          <ac:chgData name="Sammut Matthew at MHA - MDH" userId="c347d251-7084-4340-9c9e-cbfdf82b7584" providerId="ADAL" clId="{867B63AA-6A7C-4D13-895B-D1576B4CF748}" dt="2024-06-05T16:48:30.274" v="62" actId="403"/>
          <ac:spMkLst>
            <pc:docMk/>
            <pc:sldMk cId="557157025" sldId="331"/>
            <ac:spMk id="3" creationId="{B42D6530-7956-3162-2914-2F017170AF58}"/>
          </ac:spMkLst>
        </pc:spChg>
        <pc:spChg chg="mod">
          <ac:chgData name="Sammut Matthew at MHA - MDH" userId="c347d251-7084-4340-9c9e-cbfdf82b7584" providerId="ADAL" clId="{867B63AA-6A7C-4D13-895B-D1576B4CF748}" dt="2024-06-05T16:48:35.153" v="64" actId="403"/>
          <ac:spMkLst>
            <pc:docMk/>
            <pc:sldMk cId="557157025" sldId="331"/>
            <ac:spMk id="4" creationId="{C718E080-DF70-581E-C77E-4D926DA7445F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49:29.847" v="94" actId="1076"/>
        <pc:sldMkLst>
          <pc:docMk/>
          <pc:sldMk cId="4111561448" sldId="334"/>
        </pc:sldMkLst>
        <pc:spChg chg="mod">
          <ac:chgData name="Sammut Matthew at MHA - MDH" userId="c347d251-7084-4340-9c9e-cbfdf82b7584" providerId="ADAL" clId="{867B63AA-6A7C-4D13-895B-D1576B4CF748}" dt="2024-06-05T16:49:24.622" v="92" actId="14100"/>
          <ac:spMkLst>
            <pc:docMk/>
            <pc:sldMk cId="4111561448" sldId="334"/>
            <ac:spMk id="3" creationId="{B42D6530-7956-3162-2914-2F017170AF58}"/>
          </ac:spMkLst>
        </pc:spChg>
        <pc:spChg chg="mod">
          <ac:chgData name="Sammut Matthew at MHA - MDH" userId="c347d251-7084-4340-9c9e-cbfdf82b7584" providerId="ADAL" clId="{867B63AA-6A7C-4D13-895B-D1576B4CF748}" dt="2024-06-05T16:49:29.847" v="94" actId="1076"/>
          <ac:spMkLst>
            <pc:docMk/>
            <pc:sldMk cId="4111561448" sldId="334"/>
            <ac:spMk id="4" creationId="{C718E080-DF70-581E-C77E-4D926DA7445F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50:03.763" v="120" actId="403"/>
        <pc:sldMkLst>
          <pc:docMk/>
          <pc:sldMk cId="3896901467" sldId="335"/>
        </pc:sldMkLst>
        <pc:graphicFrameChg chg="modGraphic">
          <ac:chgData name="Sammut Matthew at MHA - MDH" userId="c347d251-7084-4340-9c9e-cbfdf82b7584" providerId="ADAL" clId="{867B63AA-6A7C-4D13-895B-D1576B4CF748}" dt="2024-06-05T16:50:03.763" v="120" actId="403"/>
          <ac:graphicFrameMkLst>
            <pc:docMk/>
            <pc:sldMk cId="3896901467" sldId="335"/>
            <ac:graphicFrameMk id="7" creationId="{79C0E870-C5D2-63ED-86EA-7F4D8F1D5D7C}"/>
          </ac:graphicFrameMkLst>
        </pc:graphicFrameChg>
      </pc:sldChg>
      <pc:sldChg chg="modSp mod">
        <pc:chgData name="Sammut Matthew at MHA - MDH" userId="c347d251-7084-4340-9c9e-cbfdf82b7584" providerId="ADAL" clId="{867B63AA-6A7C-4D13-895B-D1576B4CF748}" dt="2024-06-05T16:49:53.824" v="114" actId="122"/>
        <pc:sldMkLst>
          <pc:docMk/>
          <pc:sldMk cId="1306398422" sldId="336"/>
        </pc:sldMkLst>
        <pc:spChg chg="mod">
          <ac:chgData name="Sammut Matthew at MHA - MDH" userId="c347d251-7084-4340-9c9e-cbfdf82b7584" providerId="ADAL" clId="{867B63AA-6A7C-4D13-895B-D1576B4CF748}" dt="2024-06-05T16:49:53.824" v="114" actId="122"/>
          <ac:spMkLst>
            <pc:docMk/>
            <pc:sldMk cId="1306398422" sldId="336"/>
            <ac:spMk id="4" creationId="{E8641983-B26B-5024-8ABA-E1F8885B4443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50:33.426" v="130" actId="113"/>
        <pc:sldMkLst>
          <pc:docMk/>
          <pc:sldMk cId="3864256393" sldId="339"/>
        </pc:sldMkLst>
        <pc:spChg chg="mod">
          <ac:chgData name="Sammut Matthew at MHA - MDH" userId="c347d251-7084-4340-9c9e-cbfdf82b7584" providerId="ADAL" clId="{867B63AA-6A7C-4D13-895B-D1576B4CF748}" dt="2024-06-05T16:50:33.426" v="130" actId="113"/>
          <ac:spMkLst>
            <pc:docMk/>
            <pc:sldMk cId="3864256393" sldId="339"/>
            <ac:spMk id="4" creationId="{71839E68-4DD8-A3AA-2EA8-CB6E67652B05}"/>
          </ac:spMkLst>
        </pc:spChg>
      </pc:sldChg>
      <pc:sldChg chg="modSp mod">
        <pc:chgData name="Sammut Matthew at MHA - MDH" userId="c347d251-7084-4340-9c9e-cbfdf82b7584" providerId="ADAL" clId="{867B63AA-6A7C-4D13-895B-D1576B4CF748}" dt="2024-06-05T16:50:19.613" v="124" actId="404"/>
        <pc:sldMkLst>
          <pc:docMk/>
          <pc:sldMk cId="3211548118" sldId="340"/>
        </pc:sldMkLst>
        <pc:spChg chg="mod">
          <ac:chgData name="Sammut Matthew at MHA - MDH" userId="c347d251-7084-4340-9c9e-cbfdf82b7584" providerId="ADAL" clId="{867B63AA-6A7C-4D13-895B-D1576B4CF748}" dt="2024-06-05T16:50:19.613" v="124" actId="404"/>
          <ac:spMkLst>
            <pc:docMk/>
            <pc:sldMk cId="3211548118" sldId="340"/>
            <ac:spMk id="4" creationId="{71839E68-4DD8-A3AA-2EA8-CB6E67652B05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3739A-F843-40A0-ABCC-72D8CB7E8AC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04EFCBA-AFC0-479A-B180-72E5C4C0AD41}">
      <dgm:prSet/>
      <dgm:spPr/>
      <dgm:t>
        <a:bodyPr/>
        <a:lstStyle/>
        <a:p>
          <a:r>
            <a:rPr lang="en-GB"/>
            <a:t>Obstruction of the anal glands located at the dentate line</a:t>
          </a:r>
          <a:endParaRPr lang="en-US"/>
        </a:p>
      </dgm:t>
    </dgm:pt>
    <dgm:pt modelId="{3982173D-B078-41A4-B708-761AF2E4963A}" type="parTrans" cxnId="{8D3BB1CA-80D9-492C-94B4-A47FCABC825C}">
      <dgm:prSet/>
      <dgm:spPr/>
      <dgm:t>
        <a:bodyPr/>
        <a:lstStyle/>
        <a:p>
          <a:endParaRPr lang="en-US"/>
        </a:p>
      </dgm:t>
    </dgm:pt>
    <dgm:pt modelId="{21EAC102-5DE1-43FC-9C85-0CD604DE0FB3}" type="sibTrans" cxnId="{8D3BB1CA-80D9-492C-94B4-A47FCABC825C}">
      <dgm:prSet/>
      <dgm:spPr/>
      <dgm:t>
        <a:bodyPr/>
        <a:lstStyle/>
        <a:p>
          <a:endParaRPr lang="en-US"/>
        </a:p>
      </dgm:t>
    </dgm:pt>
    <dgm:pt modelId="{7473E4FC-4010-47F9-8AAD-F0E242A2BCC5}">
      <dgm:prSet/>
      <dgm:spPr/>
      <dgm:t>
        <a:bodyPr/>
        <a:lstStyle/>
        <a:p>
          <a:r>
            <a:rPr lang="en-GB"/>
            <a:t>Infection begins in the space between the internal and external sphincters </a:t>
          </a:r>
          <a:endParaRPr lang="en-US"/>
        </a:p>
      </dgm:t>
    </dgm:pt>
    <dgm:pt modelId="{7B0F8BB8-0337-4ABB-9BCE-DA0C83428890}" type="parTrans" cxnId="{F9DA4A53-FECF-4AB6-AB94-043037347093}">
      <dgm:prSet/>
      <dgm:spPr/>
      <dgm:t>
        <a:bodyPr/>
        <a:lstStyle/>
        <a:p>
          <a:endParaRPr lang="en-US"/>
        </a:p>
      </dgm:t>
    </dgm:pt>
    <dgm:pt modelId="{7EF950E7-CB05-48DE-971A-EBEE8CF1EFB9}" type="sibTrans" cxnId="{F9DA4A53-FECF-4AB6-AB94-043037347093}">
      <dgm:prSet/>
      <dgm:spPr/>
      <dgm:t>
        <a:bodyPr/>
        <a:lstStyle/>
        <a:p>
          <a:endParaRPr lang="en-US"/>
        </a:p>
      </dgm:t>
    </dgm:pt>
    <dgm:pt modelId="{660E75E3-1A9E-4943-83BF-893C0A99B6B3}">
      <dgm:prSet/>
      <dgm:spPr/>
      <dgm:t>
        <a:bodyPr/>
        <a:lstStyle/>
        <a:p>
          <a:r>
            <a:rPr lang="en-GB"/>
            <a:t>Spread through the perianal spaces</a:t>
          </a:r>
          <a:endParaRPr lang="en-US"/>
        </a:p>
      </dgm:t>
    </dgm:pt>
    <dgm:pt modelId="{21D9A73D-425B-4758-A73A-E4BBD70452A9}" type="parTrans" cxnId="{B27FFCD2-E3B0-4A4B-B70D-E2DF45659CD2}">
      <dgm:prSet/>
      <dgm:spPr/>
      <dgm:t>
        <a:bodyPr/>
        <a:lstStyle/>
        <a:p>
          <a:endParaRPr lang="en-US"/>
        </a:p>
      </dgm:t>
    </dgm:pt>
    <dgm:pt modelId="{E0EE3820-EEC4-4DE2-8653-6BB6E1D756B1}" type="sibTrans" cxnId="{B27FFCD2-E3B0-4A4B-B70D-E2DF45659CD2}">
      <dgm:prSet/>
      <dgm:spPr/>
      <dgm:t>
        <a:bodyPr/>
        <a:lstStyle/>
        <a:p>
          <a:endParaRPr lang="en-US"/>
        </a:p>
      </dgm:t>
    </dgm:pt>
    <dgm:pt modelId="{041E12C5-4E7C-46B1-856B-C058F7191BC8}">
      <dgm:prSet/>
      <dgm:spPr/>
      <dgm:t>
        <a:bodyPr/>
        <a:lstStyle/>
        <a:p>
          <a:r>
            <a:rPr lang="en-GB" dirty="0"/>
            <a:t>Inflammatory tract</a:t>
          </a:r>
          <a:endParaRPr lang="en-US" dirty="0"/>
        </a:p>
      </dgm:t>
    </dgm:pt>
    <dgm:pt modelId="{231D2C97-DABE-4168-BCE9-6A79C8E8CC14}" type="parTrans" cxnId="{08CA857F-9CE1-4AA0-9F5D-CF68B96A12AC}">
      <dgm:prSet/>
      <dgm:spPr/>
      <dgm:t>
        <a:bodyPr/>
        <a:lstStyle/>
        <a:p>
          <a:endParaRPr lang="en-US"/>
        </a:p>
      </dgm:t>
    </dgm:pt>
    <dgm:pt modelId="{685F7892-42F4-4EBB-929B-D9DB71978DB6}" type="sibTrans" cxnId="{08CA857F-9CE1-4AA0-9F5D-CF68B96A12AC}">
      <dgm:prSet/>
      <dgm:spPr/>
      <dgm:t>
        <a:bodyPr/>
        <a:lstStyle/>
        <a:p>
          <a:endParaRPr lang="en-US"/>
        </a:p>
      </dgm:t>
    </dgm:pt>
    <dgm:pt modelId="{1A5425D2-E0FC-473D-9182-64569831CB0E}">
      <dgm:prSet/>
      <dgm:spPr/>
      <dgm:t>
        <a:bodyPr/>
        <a:lstStyle/>
        <a:p>
          <a:r>
            <a:rPr lang="en-GB" dirty="0"/>
            <a:t>Parks AG Pathogenesis and treatment of fistula-in-</a:t>
          </a:r>
          <a:r>
            <a:rPr lang="en-GB" dirty="0" err="1"/>
            <a:t>ano</a:t>
          </a:r>
          <a:r>
            <a:rPr lang="en-GB" dirty="0"/>
            <a:t>. Br Med J 1961; </a:t>
          </a:r>
          <a:r>
            <a:rPr lang="en-GB" dirty="0" err="1"/>
            <a:t>i</a:t>
          </a:r>
          <a:r>
            <a:rPr lang="en-GB" dirty="0"/>
            <a:t>: 463–9</a:t>
          </a:r>
          <a:endParaRPr lang="en-US" dirty="0"/>
        </a:p>
      </dgm:t>
    </dgm:pt>
    <dgm:pt modelId="{0127DF16-980A-40A9-9E68-1014283AFF15}" type="parTrans" cxnId="{93286019-029B-4F7A-B46A-9EB3C0818930}">
      <dgm:prSet/>
      <dgm:spPr/>
      <dgm:t>
        <a:bodyPr/>
        <a:lstStyle/>
        <a:p>
          <a:endParaRPr lang="en-US"/>
        </a:p>
      </dgm:t>
    </dgm:pt>
    <dgm:pt modelId="{B6B07493-863B-4A49-B7EE-325E5B573CFF}" type="sibTrans" cxnId="{93286019-029B-4F7A-B46A-9EB3C0818930}">
      <dgm:prSet/>
      <dgm:spPr/>
      <dgm:t>
        <a:bodyPr/>
        <a:lstStyle/>
        <a:p>
          <a:endParaRPr lang="en-US"/>
        </a:p>
      </dgm:t>
    </dgm:pt>
    <dgm:pt modelId="{D7F70B42-4D75-4D6E-9D94-4310E8E1D1D9}">
      <dgm:prSet/>
      <dgm:spPr/>
      <dgm:t>
        <a:bodyPr/>
        <a:lstStyle/>
        <a:p>
          <a:r>
            <a:rPr lang="en-GB"/>
            <a:t>Eisenhammer S. The internal anal sphincter and the </a:t>
          </a:r>
          <a:r>
            <a:rPr lang="pt-BR"/>
            <a:t>anorectal abscess. Surg Gynecol Obstet 1956; 103: 501–</a:t>
          </a:r>
          <a:r>
            <a:rPr lang="en-GB"/>
            <a:t>6.</a:t>
          </a:r>
          <a:endParaRPr lang="en-US"/>
        </a:p>
      </dgm:t>
    </dgm:pt>
    <dgm:pt modelId="{3FB39C85-2B90-4C90-AD9C-49FFCA6C303A}" type="parTrans" cxnId="{1BAF5FEA-1E78-45E6-95E9-9F86C1D61E73}">
      <dgm:prSet/>
      <dgm:spPr/>
      <dgm:t>
        <a:bodyPr/>
        <a:lstStyle/>
        <a:p>
          <a:endParaRPr lang="en-US"/>
        </a:p>
      </dgm:t>
    </dgm:pt>
    <dgm:pt modelId="{30F85C98-28CF-49B3-A639-3C35A3CCAEE4}" type="sibTrans" cxnId="{1BAF5FEA-1E78-45E6-95E9-9F86C1D61E73}">
      <dgm:prSet/>
      <dgm:spPr/>
      <dgm:t>
        <a:bodyPr/>
        <a:lstStyle/>
        <a:p>
          <a:endParaRPr lang="en-US"/>
        </a:p>
      </dgm:t>
    </dgm:pt>
    <dgm:pt modelId="{EAA8E009-8D84-8E47-B71B-AED80C856977}" type="pres">
      <dgm:prSet presAssocID="{19C3739A-F843-40A0-ABCC-72D8CB7E8ACE}" presName="linear" presStyleCnt="0">
        <dgm:presLayoutVars>
          <dgm:animLvl val="lvl"/>
          <dgm:resizeHandles val="exact"/>
        </dgm:presLayoutVars>
      </dgm:prSet>
      <dgm:spPr/>
    </dgm:pt>
    <dgm:pt modelId="{8760D985-3C67-4846-9BFC-AD1AB9A18EC5}" type="pres">
      <dgm:prSet presAssocID="{404EFCBA-AFC0-479A-B180-72E5C4C0AD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8230B4-D35F-9A49-953D-A555AD0F7FD9}" type="pres">
      <dgm:prSet presAssocID="{21EAC102-5DE1-43FC-9C85-0CD604DE0FB3}" presName="spacer" presStyleCnt="0"/>
      <dgm:spPr/>
    </dgm:pt>
    <dgm:pt modelId="{DBAE7E82-822E-1D42-B032-AB8472F272EA}" type="pres">
      <dgm:prSet presAssocID="{7473E4FC-4010-47F9-8AAD-F0E242A2BC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F1238-0D90-9A4C-8CC6-7D16C2B6EF90}" type="pres">
      <dgm:prSet presAssocID="{7EF950E7-CB05-48DE-971A-EBEE8CF1EFB9}" presName="spacer" presStyleCnt="0"/>
      <dgm:spPr/>
    </dgm:pt>
    <dgm:pt modelId="{11B21A1E-EBEF-094B-B3F6-23362A794A46}" type="pres">
      <dgm:prSet presAssocID="{660E75E3-1A9E-4943-83BF-893C0A99B6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21F449-90B2-5548-BE5B-732B5FF160E0}" type="pres">
      <dgm:prSet presAssocID="{E0EE3820-EEC4-4DE2-8653-6BB6E1D756B1}" presName="spacer" presStyleCnt="0"/>
      <dgm:spPr/>
    </dgm:pt>
    <dgm:pt modelId="{533547C6-0192-5943-9066-04554C7BE9E8}" type="pres">
      <dgm:prSet presAssocID="{041E12C5-4E7C-46B1-856B-C058F7191BC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37ABEA2-7B81-B04C-BCEF-9CECDC3E855F}" type="pres">
      <dgm:prSet presAssocID="{041E12C5-4E7C-46B1-856B-C058F7191BC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3286019-029B-4F7A-B46A-9EB3C0818930}" srcId="{041E12C5-4E7C-46B1-856B-C058F7191BC8}" destId="{1A5425D2-E0FC-473D-9182-64569831CB0E}" srcOrd="0" destOrd="0" parTransId="{0127DF16-980A-40A9-9E68-1014283AFF15}" sibTransId="{B6B07493-863B-4A49-B7EE-325E5B573CFF}"/>
    <dgm:cxn modelId="{950A803B-9131-9F48-97B3-5DB72D3CA6B2}" type="presOf" srcId="{041E12C5-4E7C-46B1-856B-C058F7191BC8}" destId="{533547C6-0192-5943-9066-04554C7BE9E8}" srcOrd="0" destOrd="0" presId="urn:microsoft.com/office/officeart/2005/8/layout/vList2"/>
    <dgm:cxn modelId="{F3434264-6728-B54A-904C-97450BFAE4C1}" type="presOf" srcId="{19C3739A-F843-40A0-ABCC-72D8CB7E8ACE}" destId="{EAA8E009-8D84-8E47-B71B-AED80C856977}" srcOrd="0" destOrd="0" presId="urn:microsoft.com/office/officeart/2005/8/layout/vList2"/>
    <dgm:cxn modelId="{F9DA4A53-FECF-4AB6-AB94-043037347093}" srcId="{19C3739A-F843-40A0-ABCC-72D8CB7E8ACE}" destId="{7473E4FC-4010-47F9-8AAD-F0E242A2BCC5}" srcOrd="1" destOrd="0" parTransId="{7B0F8BB8-0337-4ABB-9BCE-DA0C83428890}" sibTransId="{7EF950E7-CB05-48DE-971A-EBEE8CF1EFB9}"/>
    <dgm:cxn modelId="{08CA857F-9CE1-4AA0-9F5D-CF68B96A12AC}" srcId="{19C3739A-F843-40A0-ABCC-72D8CB7E8ACE}" destId="{041E12C5-4E7C-46B1-856B-C058F7191BC8}" srcOrd="3" destOrd="0" parTransId="{231D2C97-DABE-4168-BCE9-6A79C8E8CC14}" sibTransId="{685F7892-42F4-4EBB-929B-D9DB71978DB6}"/>
    <dgm:cxn modelId="{2886C69C-35E7-D84B-8246-9DB15233A5EA}" type="presOf" srcId="{7473E4FC-4010-47F9-8AAD-F0E242A2BCC5}" destId="{DBAE7E82-822E-1D42-B032-AB8472F272EA}" srcOrd="0" destOrd="0" presId="urn:microsoft.com/office/officeart/2005/8/layout/vList2"/>
    <dgm:cxn modelId="{CF5E22B4-AEB6-CC48-B2B9-498CD206BC7E}" type="presOf" srcId="{404EFCBA-AFC0-479A-B180-72E5C4C0AD41}" destId="{8760D985-3C67-4846-9BFC-AD1AB9A18EC5}" srcOrd="0" destOrd="0" presId="urn:microsoft.com/office/officeart/2005/8/layout/vList2"/>
    <dgm:cxn modelId="{8D3BB1CA-80D9-492C-94B4-A47FCABC825C}" srcId="{19C3739A-F843-40A0-ABCC-72D8CB7E8ACE}" destId="{404EFCBA-AFC0-479A-B180-72E5C4C0AD41}" srcOrd="0" destOrd="0" parTransId="{3982173D-B078-41A4-B708-761AF2E4963A}" sibTransId="{21EAC102-5DE1-43FC-9C85-0CD604DE0FB3}"/>
    <dgm:cxn modelId="{654643D2-AA60-3746-8266-8F0B4E941BB4}" type="presOf" srcId="{D7F70B42-4D75-4D6E-9D94-4310E8E1D1D9}" destId="{237ABEA2-7B81-B04C-BCEF-9CECDC3E855F}" srcOrd="0" destOrd="1" presId="urn:microsoft.com/office/officeart/2005/8/layout/vList2"/>
    <dgm:cxn modelId="{B27FFCD2-E3B0-4A4B-B70D-E2DF45659CD2}" srcId="{19C3739A-F843-40A0-ABCC-72D8CB7E8ACE}" destId="{660E75E3-1A9E-4943-83BF-893C0A99B6B3}" srcOrd="2" destOrd="0" parTransId="{21D9A73D-425B-4758-A73A-E4BBD70452A9}" sibTransId="{E0EE3820-EEC4-4DE2-8653-6BB6E1D756B1}"/>
    <dgm:cxn modelId="{BA05CBE9-34E9-BE4E-93F5-9910A98BB89F}" type="presOf" srcId="{660E75E3-1A9E-4943-83BF-893C0A99B6B3}" destId="{11B21A1E-EBEF-094B-B3F6-23362A794A46}" srcOrd="0" destOrd="0" presId="urn:microsoft.com/office/officeart/2005/8/layout/vList2"/>
    <dgm:cxn modelId="{1BAF5FEA-1E78-45E6-95E9-9F86C1D61E73}" srcId="{041E12C5-4E7C-46B1-856B-C058F7191BC8}" destId="{D7F70B42-4D75-4D6E-9D94-4310E8E1D1D9}" srcOrd="1" destOrd="0" parTransId="{3FB39C85-2B90-4C90-AD9C-49FFCA6C303A}" sibTransId="{30F85C98-28CF-49B3-A639-3C35A3CCAEE4}"/>
    <dgm:cxn modelId="{72F420FA-4599-8840-8E37-8194D548FB6D}" type="presOf" srcId="{1A5425D2-E0FC-473D-9182-64569831CB0E}" destId="{237ABEA2-7B81-B04C-BCEF-9CECDC3E855F}" srcOrd="0" destOrd="0" presId="urn:microsoft.com/office/officeart/2005/8/layout/vList2"/>
    <dgm:cxn modelId="{D2F7008B-B32A-1643-90D6-9D4460D5DBEB}" type="presParOf" srcId="{EAA8E009-8D84-8E47-B71B-AED80C856977}" destId="{8760D985-3C67-4846-9BFC-AD1AB9A18EC5}" srcOrd="0" destOrd="0" presId="urn:microsoft.com/office/officeart/2005/8/layout/vList2"/>
    <dgm:cxn modelId="{150F8B85-8E8F-7249-9337-DA47B746FE52}" type="presParOf" srcId="{EAA8E009-8D84-8E47-B71B-AED80C856977}" destId="{248230B4-D35F-9A49-953D-A555AD0F7FD9}" srcOrd="1" destOrd="0" presId="urn:microsoft.com/office/officeart/2005/8/layout/vList2"/>
    <dgm:cxn modelId="{4F706715-2B70-4749-9161-75342D1EC2B6}" type="presParOf" srcId="{EAA8E009-8D84-8E47-B71B-AED80C856977}" destId="{DBAE7E82-822E-1D42-B032-AB8472F272EA}" srcOrd="2" destOrd="0" presId="urn:microsoft.com/office/officeart/2005/8/layout/vList2"/>
    <dgm:cxn modelId="{CE3DD492-793A-074C-9438-8951B09EB99D}" type="presParOf" srcId="{EAA8E009-8D84-8E47-B71B-AED80C856977}" destId="{438F1238-0D90-9A4C-8CC6-7D16C2B6EF90}" srcOrd="3" destOrd="0" presId="urn:microsoft.com/office/officeart/2005/8/layout/vList2"/>
    <dgm:cxn modelId="{318669BC-FD61-FE4B-9F43-374EBCE19D03}" type="presParOf" srcId="{EAA8E009-8D84-8E47-B71B-AED80C856977}" destId="{11B21A1E-EBEF-094B-B3F6-23362A794A46}" srcOrd="4" destOrd="0" presId="urn:microsoft.com/office/officeart/2005/8/layout/vList2"/>
    <dgm:cxn modelId="{DD13D3D8-C285-314C-8276-4165838BC798}" type="presParOf" srcId="{EAA8E009-8D84-8E47-B71B-AED80C856977}" destId="{5C21F449-90B2-5548-BE5B-732B5FF160E0}" srcOrd="5" destOrd="0" presId="urn:microsoft.com/office/officeart/2005/8/layout/vList2"/>
    <dgm:cxn modelId="{3DE406FE-CC91-9942-A806-B6066D504727}" type="presParOf" srcId="{EAA8E009-8D84-8E47-B71B-AED80C856977}" destId="{533547C6-0192-5943-9066-04554C7BE9E8}" srcOrd="6" destOrd="0" presId="urn:microsoft.com/office/officeart/2005/8/layout/vList2"/>
    <dgm:cxn modelId="{FAE90E89-5DD1-394D-BC86-FC38ADDF8B68}" type="presParOf" srcId="{EAA8E009-8D84-8E47-B71B-AED80C856977}" destId="{237ABEA2-7B81-B04C-BCEF-9CECDC3E855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E6A2E-F1D4-440F-9960-F76491343F1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712A9A-D26D-4971-9DC8-62D3529AE115}">
      <dgm:prSet/>
      <dgm:spPr/>
      <dgm:t>
        <a:bodyPr/>
        <a:lstStyle/>
        <a:p>
          <a:r>
            <a:rPr lang="en-GB"/>
            <a:t>ESCP</a:t>
          </a:r>
          <a:endParaRPr lang="en-US"/>
        </a:p>
      </dgm:t>
    </dgm:pt>
    <dgm:pt modelId="{6EAF900C-0EF7-4C15-B8C8-6E3C9F0044F0}" type="parTrans" cxnId="{8E7A5179-368A-41F5-9284-31B261D2727F}">
      <dgm:prSet/>
      <dgm:spPr/>
      <dgm:t>
        <a:bodyPr/>
        <a:lstStyle/>
        <a:p>
          <a:endParaRPr lang="en-US"/>
        </a:p>
      </dgm:t>
    </dgm:pt>
    <dgm:pt modelId="{7CBB2803-8C92-4C52-912B-659DA91E426B}" type="sibTrans" cxnId="{8E7A5179-368A-41F5-9284-31B261D2727F}">
      <dgm:prSet/>
      <dgm:spPr/>
      <dgm:t>
        <a:bodyPr/>
        <a:lstStyle/>
        <a:p>
          <a:endParaRPr lang="en-US"/>
        </a:p>
      </dgm:t>
    </dgm:pt>
    <dgm:pt modelId="{1507205F-820F-4C3C-B3BB-BFF051AE51D5}">
      <dgm:prSet/>
      <dgm:spPr/>
      <dgm:t>
        <a:bodyPr/>
        <a:lstStyle/>
        <a:p>
          <a:r>
            <a:rPr lang="en-GB" b="1"/>
            <a:t>• “Conclusion: There is no consensus which classification system should be used. No consensus, highest level of evidence 3b </a:t>
          </a:r>
          <a:endParaRPr lang="en-US"/>
        </a:p>
      </dgm:t>
    </dgm:pt>
    <dgm:pt modelId="{48D76D25-0C9D-402A-A380-71B925F9C1CB}" type="parTrans" cxnId="{3EB9BD6F-DA25-4DD1-BAFE-B679E985A873}">
      <dgm:prSet/>
      <dgm:spPr/>
      <dgm:t>
        <a:bodyPr/>
        <a:lstStyle/>
        <a:p>
          <a:endParaRPr lang="en-US"/>
        </a:p>
      </dgm:t>
    </dgm:pt>
    <dgm:pt modelId="{94BA2A38-7551-4880-886D-E0471DA5C8A1}" type="sibTrans" cxnId="{3EB9BD6F-DA25-4DD1-BAFE-B679E985A873}">
      <dgm:prSet/>
      <dgm:spPr/>
      <dgm:t>
        <a:bodyPr/>
        <a:lstStyle/>
        <a:p>
          <a:endParaRPr lang="en-US"/>
        </a:p>
      </dgm:t>
    </dgm:pt>
    <dgm:pt modelId="{2B787330-ADC9-4D1B-A87E-E7C1EB16511D}">
      <dgm:prSet/>
      <dgm:spPr/>
      <dgm:t>
        <a:bodyPr/>
        <a:lstStyle/>
        <a:p>
          <a:r>
            <a:rPr lang="en-GB" b="1"/>
            <a:t>• Conclusion: There is no clear definition of simple and complex fistula. No consensus, highest level of evidence 3b”</a:t>
          </a:r>
          <a:endParaRPr lang="en-US"/>
        </a:p>
      </dgm:t>
    </dgm:pt>
    <dgm:pt modelId="{64342C02-4555-49B9-9F03-73868E5C99C5}" type="parTrans" cxnId="{D5C2B1EC-EBC5-4BE2-B0C0-2A6C18776463}">
      <dgm:prSet/>
      <dgm:spPr/>
      <dgm:t>
        <a:bodyPr/>
        <a:lstStyle/>
        <a:p>
          <a:endParaRPr lang="en-US"/>
        </a:p>
      </dgm:t>
    </dgm:pt>
    <dgm:pt modelId="{2B829217-9C32-4DD2-BF2C-2798C14DA292}" type="sibTrans" cxnId="{D5C2B1EC-EBC5-4BE2-B0C0-2A6C18776463}">
      <dgm:prSet/>
      <dgm:spPr/>
      <dgm:t>
        <a:bodyPr/>
        <a:lstStyle/>
        <a:p>
          <a:endParaRPr lang="en-US"/>
        </a:p>
      </dgm:t>
    </dgm:pt>
    <dgm:pt modelId="{AD2884C6-EA38-114C-A5CE-49FAD7AAD303}" type="pres">
      <dgm:prSet presAssocID="{665E6A2E-F1D4-440F-9960-F76491343F1A}" presName="Name0" presStyleCnt="0">
        <dgm:presLayoutVars>
          <dgm:dir/>
          <dgm:animLvl val="lvl"/>
          <dgm:resizeHandles val="exact"/>
        </dgm:presLayoutVars>
      </dgm:prSet>
      <dgm:spPr/>
    </dgm:pt>
    <dgm:pt modelId="{7E4B6073-444D-E046-A15C-3A679199FB9F}" type="pres">
      <dgm:prSet presAssocID="{2B787330-ADC9-4D1B-A87E-E7C1EB16511D}" presName="boxAndChildren" presStyleCnt="0"/>
      <dgm:spPr/>
    </dgm:pt>
    <dgm:pt modelId="{CAF65177-AA68-FF45-9575-EE3A7A31B9CB}" type="pres">
      <dgm:prSet presAssocID="{2B787330-ADC9-4D1B-A87E-E7C1EB16511D}" presName="parentTextBox" presStyleLbl="node1" presStyleIdx="0" presStyleCnt="3"/>
      <dgm:spPr/>
    </dgm:pt>
    <dgm:pt modelId="{387C72C3-36E1-5B4E-A5A3-5A7FAD702E6F}" type="pres">
      <dgm:prSet presAssocID="{94BA2A38-7551-4880-886D-E0471DA5C8A1}" presName="sp" presStyleCnt="0"/>
      <dgm:spPr/>
    </dgm:pt>
    <dgm:pt modelId="{DAA8175C-B36E-E041-9362-E8AA36C94053}" type="pres">
      <dgm:prSet presAssocID="{1507205F-820F-4C3C-B3BB-BFF051AE51D5}" presName="arrowAndChildren" presStyleCnt="0"/>
      <dgm:spPr/>
    </dgm:pt>
    <dgm:pt modelId="{2D3B4DCD-D2BF-A648-B3FE-345E3F20B7AC}" type="pres">
      <dgm:prSet presAssocID="{1507205F-820F-4C3C-B3BB-BFF051AE51D5}" presName="parentTextArrow" presStyleLbl="node1" presStyleIdx="1" presStyleCnt="3"/>
      <dgm:spPr/>
    </dgm:pt>
    <dgm:pt modelId="{83B11295-793F-584C-8757-83BBCE321BF6}" type="pres">
      <dgm:prSet presAssocID="{7CBB2803-8C92-4C52-912B-659DA91E426B}" presName="sp" presStyleCnt="0"/>
      <dgm:spPr/>
    </dgm:pt>
    <dgm:pt modelId="{95648EF5-7310-BE46-B5D3-F22FB11F14F3}" type="pres">
      <dgm:prSet presAssocID="{A0712A9A-D26D-4971-9DC8-62D3529AE115}" presName="arrowAndChildren" presStyleCnt="0"/>
      <dgm:spPr/>
    </dgm:pt>
    <dgm:pt modelId="{6C59CAF6-D2B4-D941-8EF1-3DFC673808E9}" type="pres">
      <dgm:prSet presAssocID="{A0712A9A-D26D-4971-9DC8-62D3529AE115}" presName="parentTextArrow" presStyleLbl="node1" presStyleIdx="2" presStyleCnt="3"/>
      <dgm:spPr/>
    </dgm:pt>
  </dgm:ptLst>
  <dgm:cxnLst>
    <dgm:cxn modelId="{3EB9BD6F-DA25-4DD1-BAFE-B679E985A873}" srcId="{665E6A2E-F1D4-440F-9960-F76491343F1A}" destId="{1507205F-820F-4C3C-B3BB-BFF051AE51D5}" srcOrd="1" destOrd="0" parTransId="{48D76D25-0C9D-402A-A380-71B925F9C1CB}" sibTransId="{94BA2A38-7551-4880-886D-E0471DA5C8A1}"/>
    <dgm:cxn modelId="{8CD46355-8D88-C14C-BE06-3EF6487E9876}" type="presOf" srcId="{1507205F-820F-4C3C-B3BB-BFF051AE51D5}" destId="{2D3B4DCD-D2BF-A648-B3FE-345E3F20B7AC}" srcOrd="0" destOrd="0" presId="urn:microsoft.com/office/officeart/2005/8/layout/process4"/>
    <dgm:cxn modelId="{1586E258-8942-2942-8735-603C58FEF4C0}" type="presOf" srcId="{A0712A9A-D26D-4971-9DC8-62D3529AE115}" destId="{6C59CAF6-D2B4-D941-8EF1-3DFC673808E9}" srcOrd="0" destOrd="0" presId="urn:microsoft.com/office/officeart/2005/8/layout/process4"/>
    <dgm:cxn modelId="{8E7A5179-368A-41F5-9284-31B261D2727F}" srcId="{665E6A2E-F1D4-440F-9960-F76491343F1A}" destId="{A0712A9A-D26D-4971-9DC8-62D3529AE115}" srcOrd="0" destOrd="0" parTransId="{6EAF900C-0EF7-4C15-B8C8-6E3C9F0044F0}" sibTransId="{7CBB2803-8C92-4C52-912B-659DA91E426B}"/>
    <dgm:cxn modelId="{DF4DB3B7-A240-154D-A1EA-719749EA56D7}" type="presOf" srcId="{2B787330-ADC9-4D1B-A87E-E7C1EB16511D}" destId="{CAF65177-AA68-FF45-9575-EE3A7A31B9CB}" srcOrd="0" destOrd="0" presId="urn:microsoft.com/office/officeart/2005/8/layout/process4"/>
    <dgm:cxn modelId="{DE1963DF-23E7-204E-9110-5DDDA056DE9A}" type="presOf" srcId="{665E6A2E-F1D4-440F-9960-F76491343F1A}" destId="{AD2884C6-EA38-114C-A5CE-49FAD7AAD303}" srcOrd="0" destOrd="0" presId="urn:microsoft.com/office/officeart/2005/8/layout/process4"/>
    <dgm:cxn modelId="{D5C2B1EC-EBC5-4BE2-B0C0-2A6C18776463}" srcId="{665E6A2E-F1D4-440F-9960-F76491343F1A}" destId="{2B787330-ADC9-4D1B-A87E-E7C1EB16511D}" srcOrd="2" destOrd="0" parTransId="{64342C02-4555-49B9-9F03-73868E5C99C5}" sibTransId="{2B829217-9C32-4DD2-BF2C-2798C14DA292}"/>
    <dgm:cxn modelId="{1AB75FF3-F10F-714E-99B8-DE306FBAE92D}" type="presParOf" srcId="{AD2884C6-EA38-114C-A5CE-49FAD7AAD303}" destId="{7E4B6073-444D-E046-A15C-3A679199FB9F}" srcOrd="0" destOrd="0" presId="urn:microsoft.com/office/officeart/2005/8/layout/process4"/>
    <dgm:cxn modelId="{0CB8FA33-E312-B940-8FC3-3A3057158309}" type="presParOf" srcId="{7E4B6073-444D-E046-A15C-3A679199FB9F}" destId="{CAF65177-AA68-FF45-9575-EE3A7A31B9CB}" srcOrd="0" destOrd="0" presId="urn:microsoft.com/office/officeart/2005/8/layout/process4"/>
    <dgm:cxn modelId="{C8EA7486-D630-2045-ADD0-158BF7446BD7}" type="presParOf" srcId="{AD2884C6-EA38-114C-A5CE-49FAD7AAD303}" destId="{387C72C3-36E1-5B4E-A5A3-5A7FAD702E6F}" srcOrd="1" destOrd="0" presId="urn:microsoft.com/office/officeart/2005/8/layout/process4"/>
    <dgm:cxn modelId="{D6806F4A-F7BA-184E-930D-9EBF88D2945A}" type="presParOf" srcId="{AD2884C6-EA38-114C-A5CE-49FAD7AAD303}" destId="{DAA8175C-B36E-E041-9362-E8AA36C94053}" srcOrd="2" destOrd="0" presId="urn:microsoft.com/office/officeart/2005/8/layout/process4"/>
    <dgm:cxn modelId="{D2D68CA0-5B6D-2A41-9D50-16C1617DC291}" type="presParOf" srcId="{DAA8175C-B36E-E041-9362-E8AA36C94053}" destId="{2D3B4DCD-D2BF-A648-B3FE-345E3F20B7AC}" srcOrd="0" destOrd="0" presId="urn:microsoft.com/office/officeart/2005/8/layout/process4"/>
    <dgm:cxn modelId="{BC035367-380F-CB40-BAA3-5559109DE4BB}" type="presParOf" srcId="{AD2884C6-EA38-114C-A5CE-49FAD7AAD303}" destId="{83B11295-793F-584C-8757-83BBCE321BF6}" srcOrd="3" destOrd="0" presId="urn:microsoft.com/office/officeart/2005/8/layout/process4"/>
    <dgm:cxn modelId="{1E87893C-3502-4247-AC4A-CD3C1B19222D}" type="presParOf" srcId="{AD2884C6-EA38-114C-A5CE-49FAD7AAD303}" destId="{95648EF5-7310-BE46-B5D3-F22FB11F14F3}" srcOrd="4" destOrd="0" presId="urn:microsoft.com/office/officeart/2005/8/layout/process4"/>
    <dgm:cxn modelId="{B9F62784-BD66-9F4A-A0DF-E4616009846D}" type="presParOf" srcId="{95648EF5-7310-BE46-B5D3-F22FB11F14F3}" destId="{6C59CAF6-D2B4-D941-8EF1-3DFC673808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22B2C-08A9-45C4-B611-827D2B6167A4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DCE2DF8-3ED9-4CF0-914C-8FF22C5AD374}">
      <dgm:prSet/>
      <dgm:spPr/>
      <dgm:t>
        <a:bodyPr/>
        <a:lstStyle/>
        <a:p>
          <a:r>
            <a:rPr lang="en-GB"/>
            <a:t>4 Key Principles – </a:t>
          </a:r>
          <a:endParaRPr lang="en-US"/>
        </a:p>
      </dgm:t>
    </dgm:pt>
    <dgm:pt modelId="{5C92C4F8-75DF-47B5-9E0B-0D7596D67009}" type="parTrans" cxnId="{0C5E566C-1E2C-4548-A8E3-322DE76551D7}">
      <dgm:prSet/>
      <dgm:spPr/>
      <dgm:t>
        <a:bodyPr/>
        <a:lstStyle/>
        <a:p>
          <a:endParaRPr lang="en-US"/>
        </a:p>
      </dgm:t>
    </dgm:pt>
    <dgm:pt modelId="{DF53631E-13C3-4E3C-9C4E-513EAA4784E4}" type="sibTrans" cxnId="{0C5E566C-1E2C-4548-A8E3-322DE76551D7}">
      <dgm:prSet/>
      <dgm:spPr/>
      <dgm:t>
        <a:bodyPr/>
        <a:lstStyle/>
        <a:p>
          <a:endParaRPr lang="en-US"/>
        </a:p>
      </dgm:t>
    </dgm:pt>
    <dgm:pt modelId="{ECA13CF5-D25B-4B9C-9EF6-C82D85E59846}">
      <dgm:prSet/>
      <dgm:spPr/>
      <dgm:t>
        <a:bodyPr/>
        <a:lstStyle/>
        <a:p>
          <a:r>
            <a:rPr lang="en-GB" b="1"/>
            <a:t>Drain sepsis</a:t>
          </a:r>
          <a:endParaRPr lang="en-US"/>
        </a:p>
      </dgm:t>
    </dgm:pt>
    <dgm:pt modelId="{87DEF0D4-2B93-4DEA-B6EB-3807121A3770}" type="parTrans" cxnId="{4C023C4E-D6C5-4FCA-B258-43CD6FE15F3F}">
      <dgm:prSet/>
      <dgm:spPr/>
      <dgm:t>
        <a:bodyPr/>
        <a:lstStyle/>
        <a:p>
          <a:endParaRPr lang="en-US"/>
        </a:p>
      </dgm:t>
    </dgm:pt>
    <dgm:pt modelId="{54FF1BFF-747E-422E-9A85-3DD7C1E5B522}" type="sibTrans" cxnId="{4C023C4E-D6C5-4FCA-B258-43CD6FE15F3F}">
      <dgm:prSet/>
      <dgm:spPr/>
      <dgm:t>
        <a:bodyPr/>
        <a:lstStyle/>
        <a:p>
          <a:endParaRPr lang="en-US"/>
        </a:p>
      </dgm:t>
    </dgm:pt>
    <dgm:pt modelId="{090930DB-C9F5-453F-9F2A-37702EB3D592}">
      <dgm:prSet/>
      <dgm:spPr/>
      <dgm:t>
        <a:bodyPr/>
        <a:lstStyle/>
        <a:p>
          <a:r>
            <a:rPr lang="en-GB" b="1"/>
            <a:t>Eradicate fistula tract</a:t>
          </a:r>
          <a:endParaRPr lang="en-US"/>
        </a:p>
      </dgm:t>
    </dgm:pt>
    <dgm:pt modelId="{4CBF6E49-0CE8-4121-AED3-5B9874BE328D}" type="parTrans" cxnId="{EBA99001-DACE-42AB-99A3-CB8E463C0B1B}">
      <dgm:prSet/>
      <dgm:spPr/>
      <dgm:t>
        <a:bodyPr/>
        <a:lstStyle/>
        <a:p>
          <a:endParaRPr lang="en-US"/>
        </a:p>
      </dgm:t>
    </dgm:pt>
    <dgm:pt modelId="{664CDFB0-28B4-46BB-A77F-CB3CC7B063B1}" type="sibTrans" cxnId="{EBA99001-DACE-42AB-99A3-CB8E463C0B1B}">
      <dgm:prSet/>
      <dgm:spPr/>
      <dgm:t>
        <a:bodyPr/>
        <a:lstStyle/>
        <a:p>
          <a:endParaRPr lang="en-US"/>
        </a:p>
      </dgm:t>
    </dgm:pt>
    <dgm:pt modelId="{A3FDC953-7E4C-40EE-BB3F-E15768BB2510}">
      <dgm:prSet/>
      <dgm:spPr/>
      <dgm:t>
        <a:bodyPr/>
        <a:lstStyle/>
        <a:p>
          <a:r>
            <a:rPr lang="en-GB" b="1"/>
            <a:t>Prevent recurrence</a:t>
          </a:r>
          <a:endParaRPr lang="en-US"/>
        </a:p>
      </dgm:t>
    </dgm:pt>
    <dgm:pt modelId="{6BFB6058-0E7D-47BE-B7F9-58885B1E38C7}" type="parTrans" cxnId="{8E5A3322-3461-45C2-AA9C-BBE757C3A230}">
      <dgm:prSet/>
      <dgm:spPr/>
      <dgm:t>
        <a:bodyPr/>
        <a:lstStyle/>
        <a:p>
          <a:endParaRPr lang="en-US"/>
        </a:p>
      </dgm:t>
    </dgm:pt>
    <dgm:pt modelId="{5DE1C5DC-3D13-4AD5-BC10-8A11358C9383}" type="sibTrans" cxnId="{8E5A3322-3461-45C2-AA9C-BBE757C3A230}">
      <dgm:prSet/>
      <dgm:spPr/>
      <dgm:t>
        <a:bodyPr/>
        <a:lstStyle/>
        <a:p>
          <a:endParaRPr lang="en-US"/>
        </a:p>
      </dgm:t>
    </dgm:pt>
    <dgm:pt modelId="{61E06375-78AF-4A6E-AB53-CD2EDF413118}">
      <dgm:prSet/>
      <dgm:spPr/>
      <dgm:t>
        <a:bodyPr/>
        <a:lstStyle/>
        <a:p>
          <a:r>
            <a:rPr lang="en-GB" b="1"/>
            <a:t>Preserve sphincter function. </a:t>
          </a:r>
          <a:endParaRPr lang="en-US"/>
        </a:p>
      </dgm:t>
    </dgm:pt>
    <dgm:pt modelId="{EDE5C09F-E10C-4EA7-8C37-539380A1F732}" type="parTrans" cxnId="{07E854DF-6DA8-4C77-B6A6-C3984488327F}">
      <dgm:prSet/>
      <dgm:spPr/>
      <dgm:t>
        <a:bodyPr/>
        <a:lstStyle/>
        <a:p>
          <a:endParaRPr lang="en-US"/>
        </a:p>
      </dgm:t>
    </dgm:pt>
    <dgm:pt modelId="{EA891E45-CAA7-4E87-9CB0-8FA61BF4EA1D}" type="sibTrans" cxnId="{07E854DF-6DA8-4C77-B6A6-C3984488327F}">
      <dgm:prSet/>
      <dgm:spPr/>
      <dgm:t>
        <a:bodyPr/>
        <a:lstStyle/>
        <a:p>
          <a:endParaRPr lang="en-US"/>
        </a:p>
      </dgm:t>
    </dgm:pt>
    <dgm:pt modelId="{6813B5DA-FE38-EB40-B686-368B901FDB7E}" type="pres">
      <dgm:prSet presAssocID="{A3222B2C-08A9-45C4-B611-827D2B6167A4}" presName="linear" presStyleCnt="0">
        <dgm:presLayoutVars>
          <dgm:dir/>
          <dgm:animLvl val="lvl"/>
          <dgm:resizeHandles val="exact"/>
        </dgm:presLayoutVars>
      </dgm:prSet>
      <dgm:spPr/>
    </dgm:pt>
    <dgm:pt modelId="{2A078BE6-93E1-584F-8731-88D41944D11D}" type="pres">
      <dgm:prSet presAssocID="{3DCE2DF8-3ED9-4CF0-914C-8FF22C5AD374}" presName="parentLin" presStyleCnt="0"/>
      <dgm:spPr/>
    </dgm:pt>
    <dgm:pt modelId="{E14A9174-1F02-5342-9742-605128C6E6F6}" type="pres">
      <dgm:prSet presAssocID="{3DCE2DF8-3ED9-4CF0-914C-8FF22C5AD374}" presName="parentLeftMargin" presStyleLbl="node1" presStyleIdx="0" presStyleCnt="1"/>
      <dgm:spPr/>
    </dgm:pt>
    <dgm:pt modelId="{12F5C185-7F9B-BB44-AD2C-36EBDFD36C3E}" type="pres">
      <dgm:prSet presAssocID="{3DCE2DF8-3ED9-4CF0-914C-8FF22C5AD37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A137D2-5382-0042-B7CA-28C40339EF53}" type="pres">
      <dgm:prSet presAssocID="{3DCE2DF8-3ED9-4CF0-914C-8FF22C5AD374}" presName="negativeSpace" presStyleCnt="0"/>
      <dgm:spPr/>
    </dgm:pt>
    <dgm:pt modelId="{970C04AD-E7C3-8546-A9B2-412428170CCA}" type="pres">
      <dgm:prSet presAssocID="{3DCE2DF8-3ED9-4CF0-914C-8FF22C5AD37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BA99001-DACE-42AB-99A3-CB8E463C0B1B}" srcId="{3DCE2DF8-3ED9-4CF0-914C-8FF22C5AD374}" destId="{090930DB-C9F5-453F-9F2A-37702EB3D592}" srcOrd="1" destOrd="0" parTransId="{4CBF6E49-0CE8-4121-AED3-5B9874BE328D}" sibTransId="{664CDFB0-28B4-46BB-A77F-CB3CC7B063B1}"/>
    <dgm:cxn modelId="{EB7D6314-D7ED-2B4E-B0E2-A9480AA13284}" type="presOf" srcId="{3DCE2DF8-3ED9-4CF0-914C-8FF22C5AD374}" destId="{12F5C185-7F9B-BB44-AD2C-36EBDFD36C3E}" srcOrd="1" destOrd="0" presId="urn:microsoft.com/office/officeart/2005/8/layout/list1"/>
    <dgm:cxn modelId="{8E5A3322-3461-45C2-AA9C-BBE757C3A230}" srcId="{3DCE2DF8-3ED9-4CF0-914C-8FF22C5AD374}" destId="{A3FDC953-7E4C-40EE-BB3F-E15768BB2510}" srcOrd="2" destOrd="0" parTransId="{6BFB6058-0E7D-47BE-B7F9-58885B1E38C7}" sibTransId="{5DE1C5DC-3D13-4AD5-BC10-8A11358C9383}"/>
    <dgm:cxn modelId="{49D10039-600B-F84B-80D8-ED5F749365CE}" type="presOf" srcId="{61E06375-78AF-4A6E-AB53-CD2EDF413118}" destId="{970C04AD-E7C3-8546-A9B2-412428170CCA}" srcOrd="0" destOrd="3" presId="urn:microsoft.com/office/officeart/2005/8/layout/list1"/>
    <dgm:cxn modelId="{C433D141-B1FB-DB4D-A2F9-99B13C6FBB1A}" type="presOf" srcId="{090930DB-C9F5-453F-9F2A-37702EB3D592}" destId="{970C04AD-E7C3-8546-A9B2-412428170CCA}" srcOrd="0" destOrd="1" presId="urn:microsoft.com/office/officeart/2005/8/layout/list1"/>
    <dgm:cxn modelId="{0C5E566C-1E2C-4548-A8E3-322DE76551D7}" srcId="{A3222B2C-08A9-45C4-B611-827D2B6167A4}" destId="{3DCE2DF8-3ED9-4CF0-914C-8FF22C5AD374}" srcOrd="0" destOrd="0" parTransId="{5C92C4F8-75DF-47B5-9E0B-0D7596D67009}" sibTransId="{DF53631E-13C3-4E3C-9C4E-513EAA4784E4}"/>
    <dgm:cxn modelId="{4C023C4E-D6C5-4FCA-B258-43CD6FE15F3F}" srcId="{3DCE2DF8-3ED9-4CF0-914C-8FF22C5AD374}" destId="{ECA13CF5-D25B-4B9C-9EF6-C82D85E59846}" srcOrd="0" destOrd="0" parTransId="{87DEF0D4-2B93-4DEA-B6EB-3807121A3770}" sibTransId="{54FF1BFF-747E-422E-9A85-3DD7C1E5B522}"/>
    <dgm:cxn modelId="{10CAF476-1B40-0E41-9759-3AE9FAED9B00}" type="presOf" srcId="{A3FDC953-7E4C-40EE-BB3F-E15768BB2510}" destId="{970C04AD-E7C3-8546-A9B2-412428170CCA}" srcOrd="0" destOrd="2" presId="urn:microsoft.com/office/officeart/2005/8/layout/list1"/>
    <dgm:cxn modelId="{68967AA8-5D75-B443-B672-9944D3086659}" type="presOf" srcId="{ECA13CF5-D25B-4B9C-9EF6-C82D85E59846}" destId="{970C04AD-E7C3-8546-A9B2-412428170CCA}" srcOrd="0" destOrd="0" presId="urn:microsoft.com/office/officeart/2005/8/layout/list1"/>
    <dgm:cxn modelId="{79C75EC8-C9E7-0342-87E5-05AAF2D22A3D}" type="presOf" srcId="{3DCE2DF8-3ED9-4CF0-914C-8FF22C5AD374}" destId="{E14A9174-1F02-5342-9742-605128C6E6F6}" srcOrd="0" destOrd="0" presId="urn:microsoft.com/office/officeart/2005/8/layout/list1"/>
    <dgm:cxn modelId="{07E854DF-6DA8-4C77-B6A6-C3984488327F}" srcId="{3DCE2DF8-3ED9-4CF0-914C-8FF22C5AD374}" destId="{61E06375-78AF-4A6E-AB53-CD2EDF413118}" srcOrd="3" destOrd="0" parTransId="{EDE5C09F-E10C-4EA7-8C37-539380A1F732}" sibTransId="{EA891E45-CAA7-4E87-9CB0-8FA61BF4EA1D}"/>
    <dgm:cxn modelId="{68D53AEA-876C-6944-B23C-726145C90332}" type="presOf" srcId="{A3222B2C-08A9-45C4-B611-827D2B6167A4}" destId="{6813B5DA-FE38-EB40-B686-368B901FDB7E}" srcOrd="0" destOrd="0" presId="urn:microsoft.com/office/officeart/2005/8/layout/list1"/>
    <dgm:cxn modelId="{0095A2BA-B957-094A-9FEE-EB58FEB03B48}" type="presParOf" srcId="{6813B5DA-FE38-EB40-B686-368B901FDB7E}" destId="{2A078BE6-93E1-584F-8731-88D41944D11D}" srcOrd="0" destOrd="0" presId="urn:microsoft.com/office/officeart/2005/8/layout/list1"/>
    <dgm:cxn modelId="{0195A443-E79C-EA46-8C43-D99F6C5AAB19}" type="presParOf" srcId="{2A078BE6-93E1-584F-8731-88D41944D11D}" destId="{E14A9174-1F02-5342-9742-605128C6E6F6}" srcOrd="0" destOrd="0" presId="urn:microsoft.com/office/officeart/2005/8/layout/list1"/>
    <dgm:cxn modelId="{130ECE95-0196-3C42-BEE8-F6CE1DF49E74}" type="presParOf" srcId="{2A078BE6-93E1-584F-8731-88D41944D11D}" destId="{12F5C185-7F9B-BB44-AD2C-36EBDFD36C3E}" srcOrd="1" destOrd="0" presId="urn:microsoft.com/office/officeart/2005/8/layout/list1"/>
    <dgm:cxn modelId="{F62F5EC4-098A-1E4B-B507-60C2EBF357DB}" type="presParOf" srcId="{6813B5DA-FE38-EB40-B686-368B901FDB7E}" destId="{A2A137D2-5382-0042-B7CA-28C40339EF53}" srcOrd="1" destOrd="0" presId="urn:microsoft.com/office/officeart/2005/8/layout/list1"/>
    <dgm:cxn modelId="{C46FE480-9290-494A-A75B-1815D41180D8}" type="presParOf" srcId="{6813B5DA-FE38-EB40-B686-368B901FDB7E}" destId="{970C04AD-E7C3-8546-A9B2-412428170CC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01E98-E42C-48F0-8593-E907A860C7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54351D-DC54-45A4-8443-C15DE4291842}">
      <dgm:prSet custT="1"/>
      <dgm:spPr/>
      <dgm:t>
        <a:bodyPr/>
        <a:lstStyle/>
        <a:p>
          <a:r>
            <a:rPr lang="en-GB" sz="2400" dirty="0"/>
            <a:t>Meta-analysis- 2017 % 2019</a:t>
          </a:r>
          <a:endParaRPr lang="en-US" sz="2400" dirty="0"/>
        </a:p>
      </dgm:t>
    </dgm:pt>
    <dgm:pt modelId="{C8F0F6FB-6909-41BA-B91C-858A4C385529}" type="parTrans" cxnId="{FB4BD501-0CB7-4AD4-84DE-A7A96C03F10D}">
      <dgm:prSet/>
      <dgm:spPr/>
      <dgm:t>
        <a:bodyPr/>
        <a:lstStyle/>
        <a:p>
          <a:endParaRPr lang="en-US" sz="2800"/>
        </a:p>
      </dgm:t>
    </dgm:pt>
    <dgm:pt modelId="{812A9700-6D2B-44E0-92DC-ECC7EA8C5666}" type="sibTrans" cxnId="{FB4BD501-0CB7-4AD4-84DE-A7A96C03F10D}">
      <dgm:prSet/>
      <dgm:spPr/>
      <dgm:t>
        <a:bodyPr/>
        <a:lstStyle/>
        <a:p>
          <a:endParaRPr lang="en-US" sz="2800"/>
        </a:p>
      </dgm:t>
    </dgm:pt>
    <dgm:pt modelId="{2299F2C7-E604-47F3-BB5A-D0710D9B3CA7}">
      <dgm:prSet custT="1"/>
      <dgm:spPr/>
      <dgm:t>
        <a:bodyPr/>
        <a:lstStyle/>
        <a:p>
          <a:r>
            <a:rPr lang="en-GB" sz="2400" dirty="0"/>
            <a:t>Significant decrease in mean resting anal pressures (</a:t>
          </a:r>
          <a:r>
            <a:rPr lang="en-GB" sz="2400" i="1" dirty="0"/>
            <a:t>P</a:t>
          </a:r>
          <a:r>
            <a:rPr lang="en-GB" sz="2400" dirty="0"/>
            <a:t>&lt;0.001) </a:t>
          </a:r>
          <a:endParaRPr lang="en-US" sz="2400" dirty="0"/>
        </a:p>
      </dgm:t>
    </dgm:pt>
    <dgm:pt modelId="{CB92DABD-62BD-487F-913B-5E91E714995B}" type="parTrans" cxnId="{90ADD81D-1EDB-4751-ACD9-092BDE250BDE}">
      <dgm:prSet/>
      <dgm:spPr/>
      <dgm:t>
        <a:bodyPr/>
        <a:lstStyle/>
        <a:p>
          <a:endParaRPr lang="en-US" sz="2800"/>
        </a:p>
      </dgm:t>
    </dgm:pt>
    <dgm:pt modelId="{BA30310A-DDFC-4849-AB8D-8059635246EE}" type="sibTrans" cxnId="{90ADD81D-1EDB-4751-ACD9-092BDE250BDE}">
      <dgm:prSet/>
      <dgm:spPr/>
      <dgm:t>
        <a:bodyPr/>
        <a:lstStyle/>
        <a:p>
          <a:endParaRPr lang="en-US" sz="2800"/>
        </a:p>
      </dgm:t>
    </dgm:pt>
    <dgm:pt modelId="{A8CBEE16-4DEC-4856-844E-27F79614ED03}">
      <dgm:prSet custT="1"/>
      <dgm:spPr/>
      <dgm:t>
        <a:bodyPr/>
        <a:lstStyle/>
        <a:p>
          <a:r>
            <a:rPr lang="en-GB" sz="2400" dirty="0"/>
            <a:t>significant lower mean squeeze pressure after partial thickness rectal advancement flaps.</a:t>
          </a:r>
          <a:endParaRPr lang="en-US" sz="2400" dirty="0"/>
        </a:p>
      </dgm:t>
    </dgm:pt>
    <dgm:pt modelId="{568CBE64-20D8-42C6-ADB4-165EF578A2AA}" type="parTrans" cxnId="{807A0036-E9D2-45C5-85F1-3634DDE2061B}">
      <dgm:prSet/>
      <dgm:spPr/>
      <dgm:t>
        <a:bodyPr/>
        <a:lstStyle/>
        <a:p>
          <a:endParaRPr lang="en-US" sz="2800"/>
        </a:p>
      </dgm:t>
    </dgm:pt>
    <dgm:pt modelId="{DB388357-B3F4-4E3A-8676-5619F179E94D}" type="sibTrans" cxnId="{807A0036-E9D2-45C5-85F1-3634DDE2061B}">
      <dgm:prSet/>
      <dgm:spPr/>
      <dgm:t>
        <a:bodyPr/>
        <a:lstStyle/>
        <a:p>
          <a:endParaRPr lang="en-US" sz="2800"/>
        </a:p>
      </dgm:t>
    </dgm:pt>
    <dgm:pt modelId="{7ABAC801-36F2-4B2E-96A9-8E882C697B68}">
      <dgm:prSet custT="1"/>
      <dgm:spPr/>
      <dgm:t>
        <a:bodyPr/>
        <a:lstStyle/>
        <a:p>
          <a:r>
            <a:rPr lang="en-GB" sz="2400" dirty="0"/>
            <a:t>Higher healing rate</a:t>
          </a:r>
          <a:endParaRPr lang="en-US" sz="2400" dirty="0"/>
        </a:p>
      </dgm:t>
    </dgm:pt>
    <dgm:pt modelId="{59616752-2651-4BC4-ABEF-794BB66EC321}" type="parTrans" cxnId="{C8B376A6-DB2A-4443-8327-E17A268A589D}">
      <dgm:prSet/>
      <dgm:spPr/>
      <dgm:t>
        <a:bodyPr/>
        <a:lstStyle/>
        <a:p>
          <a:endParaRPr lang="en-US" sz="2800"/>
        </a:p>
      </dgm:t>
    </dgm:pt>
    <dgm:pt modelId="{0D15AB38-BBAD-4D27-AD19-CD47DFB7C33E}" type="sibTrans" cxnId="{C8B376A6-DB2A-4443-8327-E17A268A589D}">
      <dgm:prSet/>
      <dgm:spPr/>
      <dgm:t>
        <a:bodyPr/>
        <a:lstStyle/>
        <a:p>
          <a:endParaRPr lang="en-US" sz="2800"/>
        </a:p>
      </dgm:t>
    </dgm:pt>
    <dgm:pt modelId="{43CCDACC-2D81-9342-88D5-E2820F581A75}">
      <dgm:prSet custT="1"/>
      <dgm:spPr/>
      <dgm:t>
        <a:bodyPr/>
        <a:lstStyle/>
        <a:p>
          <a:r>
            <a:rPr lang="en-US" sz="2400" dirty="0"/>
            <a:t>Recurrence rates – 10%- 40%</a:t>
          </a:r>
        </a:p>
      </dgm:t>
    </dgm:pt>
    <dgm:pt modelId="{3394D7FE-E237-E64F-B0E7-6DC3A94DAACE}" type="parTrans" cxnId="{6210F42B-760E-EF4F-9552-B7F74F9F392B}">
      <dgm:prSet/>
      <dgm:spPr/>
      <dgm:t>
        <a:bodyPr/>
        <a:lstStyle/>
        <a:p>
          <a:endParaRPr lang="en-GB" sz="2400"/>
        </a:p>
      </dgm:t>
    </dgm:pt>
    <dgm:pt modelId="{B5E85707-A846-2747-A8E2-B4153F8FFEE6}" type="sibTrans" cxnId="{6210F42B-760E-EF4F-9552-B7F74F9F392B}">
      <dgm:prSet/>
      <dgm:spPr/>
      <dgm:t>
        <a:bodyPr/>
        <a:lstStyle/>
        <a:p>
          <a:endParaRPr lang="en-GB" sz="2400"/>
        </a:p>
      </dgm:t>
    </dgm:pt>
    <dgm:pt modelId="{F3BB6487-DE9D-B540-807E-3A7BCA94AA29}">
      <dgm:prSet custT="1"/>
      <dgm:spPr/>
      <dgm:t>
        <a:bodyPr/>
        <a:lstStyle/>
        <a:p>
          <a:r>
            <a:rPr lang="en-US" sz="2400" dirty="0"/>
            <a:t>Incontinence rate – 20.4%</a:t>
          </a:r>
        </a:p>
      </dgm:t>
    </dgm:pt>
    <dgm:pt modelId="{1AD20CB1-F9AC-DD4D-B829-13CFB58E4C39}" type="parTrans" cxnId="{5E40A94E-BA35-594F-81A3-C6B46B33D00B}">
      <dgm:prSet/>
      <dgm:spPr/>
      <dgm:t>
        <a:bodyPr/>
        <a:lstStyle/>
        <a:p>
          <a:endParaRPr lang="en-GB" sz="2400"/>
        </a:p>
      </dgm:t>
    </dgm:pt>
    <dgm:pt modelId="{1F22FE7C-4915-2C48-A8DD-2A440EECCAE1}" type="sibTrans" cxnId="{5E40A94E-BA35-594F-81A3-C6B46B33D00B}">
      <dgm:prSet/>
      <dgm:spPr/>
      <dgm:t>
        <a:bodyPr/>
        <a:lstStyle/>
        <a:p>
          <a:endParaRPr lang="en-GB" sz="2400"/>
        </a:p>
      </dgm:t>
    </dgm:pt>
    <dgm:pt modelId="{8761C0E2-698F-6B4D-85F5-3063733B2733}" type="pres">
      <dgm:prSet presAssocID="{35B01E98-E42C-48F0-8593-E907A860C739}" presName="linear" presStyleCnt="0">
        <dgm:presLayoutVars>
          <dgm:dir/>
          <dgm:animLvl val="lvl"/>
          <dgm:resizeHandles val="exact"/>
        </dgm:presLayoutVars>
      </dgm:prSet>
      <dgm:spPr/>
    </dgm:pt>
    <dgm:pt modelId="{5DC8B915-1C87-5F41-B4B2-BDCF5727F2E5}" type="pres">
      <dgm:prSet presAssocID="{9D54351D-DC54-45A4-8443-C15DE4291842}" presName="parentLin" presStyleCnt="0"/>
      <dgm:spPr/>
    </dgm:pt>
    <dgm:pt modelId="{CEB04AC1-1118-4545-9504-A3D329E2725B}" type="pres">
      <dgm:prSet presAssocID="{9D54351D-DC54-45A4-8443-C15DE4291842}" presName="parentLeftMargin" presStyleLbl="node1" presStyleIdx="0" presStyleCnt="1"/>
      <dgm:spPr/>
    </dgm:pt>
    <dgm:pt modelId="{90EC95D7-26FF-5448-9C0B-5F6EEDF816E6}" type="pres">
      <dgm:prSet presAssocID="{9D54351D-DC54-45A4-8443-C15DE429184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24D291B-CF77-4545-8D4F-B33EB5EEEED8}" type="pres">
      <dgm:prSet presAssocID="{9D54351D-DC54-45A4-8443-C15DE4291842}" presName="negativeSpace" presStyleCnt="0"/>
      <dgm:spPr/>
    </dgm:pt>
    <dgm:pt modelId="{EE51BBF0-CC22-8041-887F-BAEBA9BBEA01}" type="pres">
      <dgm:prSet presAssocID="{9D54351D-DC54-45A4-8443-C15DE429184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B4BD501-0CB7-4AD4-84DE-A7A96C03F10D}" srcId="{35B01E98-E42C-48F0-8593-E907A860C739}" destId="{9D54351D-DC54-45A4-8443-C15DE4291842}" srcOrd="0" destOrd="0" parTransId="{C8F0F6FB-6909-41BA-B91C-858A4C385529}" sibTransId="{812A9700-6D2B-44E0-92DC-ECC7EA8C5666}"/>
    <dgm:cxn modelId="{90ADD81D-1EDB-4751-ACD9-092BDE250BDE}" srcId="{9D54351D-DC54-45A4-8443-C15DE4291842}" destId="{2299F2C7-E604-47F3-BB5A-D0710D9B3CA7}" srcOrd="0" destOrd="0" parTransId="{CB92DABD-62BD-487F-913B-5E91E714995B}" sibTransId="{BA30310A-DDFC-4849-AB8D-8059635246EE}"/>
    <dgm:cxn modelId="{A59B7F21-9FE1-3F4F-9406-7E82FBAB03C7}" type="presOf" srcId="{43CCDACC-2D81-9342-88D5-E2820F581A75}" destId="{EE51BBF0-CC22-8041-887F-BAEBA9BBEA01}" srcOrd="0" destOrd="3" presId="urn:microsoft.com/office/officeart/2005/8/layout/list1"/>
    <dgm:cxn modelId="{1C7FBA2B-F9CB-8D47-8C8A-B4F8AA20954A}" type="presOf" srcId="{9D54351D-DC54-45A4-8443-C15DE4291842}" destId="{90EC95D7-26FF-5448-9C0B-5F6EEDF816E6}" srcOrd="1" destOrd="0" presId="urn:microsoft.com/office/officeart/2005/8/layout/list1"/>
    <dgm:cxn modelId="{6210F42B-760E-EF4F-9552-B7F74F9F392B}" srcId="{9D54351D-DC54-45A4-8443-C15DE4291842}" destId="{43CCDACC-2D81-9342-88D5-E2820F581A75}" srcOrd="3" destOrd="0" parTransId="{3394D7FE-E237-E64F-B0E7-6DC3A94DAACE}" sibTransId="{B5E85707-A846-2747-A8E2-B4153F8FFEE6}"/>
    <dgm:cxn modelId="{2DF53A2E-968B-2C4F-9EFA-9064A127CF2C}" type="presOf" srcId="{F3BB6487-DE9D-B540-807E-3A7BCA94AA29}" destId="{EE51BBF0-CC22-8041-887F-BAEBA9BBEA01}" srcOrd="0" destOrd="4" presId="urn:microsoft.com/office/officeart/2005/8/layout/list1"/>
    <dgm:cxn modelId="{807A0036-E9D2-45C5-85F1-3634DDE2061B}" srcId="{9D54351D-DC54-45A4-8443-C15DE4291842}" destId="{A8CBEE16-4DEC-4856-844E-27F79614ED03}" srcOrd="1" destOrd="0" parTransId="{568CBE64-20D8-42C6-ADB4-165EF578A2AA}" sibTransId="{DB388357-B3F4-4E3A-8676-5619F179E94D}"/>
    <dgm:cxn modelId="{5E40A94E-BA35-594F-81A3-C6B46B33D00B}" srcId="{9D54351D-DC54-45A4-8443-C15DE4291842}" destId="{F3BB6487-DE9D-B540-807E-3A7BCA94AA29}" srcOrd="4" destOrd="0" parTransId="{1AD20CB1-F9AC-DD4D-B829-13CFB58E4C39}" sibTransId="{1F22FE7C-4915-2C48-A8DD-2A440EECCAE1}"/>
    <dgm:cxn modelId="{B2C8C288-08F7-D74A-8AC0-06A0D1829DD7}" type="presOf" srcId="{35B01E98-E42C-48F0-8593-E907A860C739}" destId="{8761C0E2-698F-6B4D-85F5-3063733B2733}" srcOrd="0" destOrd="0" presId="urn:microsoft.com/office/officeart/2005/8/layout/list1"/>
    <dgm:cxn modelId="{C8B376A6-DB2A-4443-8327-E17A268A589D}" srcId="{9D54351D-DC54-45A4-8443-C15DE4291842}" destId="{7ABAC801-36F2-4B2E-96A9-8E882C697B68}" srcOrd="2" destOrd="0" parTransId="{59616752-2651-4BC4-ABEF-794BB66EC321}" sibTransId="{0D15AB38-BBAD-4D27-AD19-CD47DFB7C33E}"/>
    <dgm:cxn modelId="{C37045B6-86AA-9842-9B53-D546E5077C8D}" type="presOf" srcId="{9D54351D-DC54-45A4-8443-C15DE4291842}" destId="{CEB04AC1-1118-4545-9504-A3D329E2725B}" srcOrd="0" destOrd="0" presId="urn:microsoft.com/office/officeart/2005/8/layout/list1"/>
    <dgm:cxn modelId="{F92546C0-FB88-904C-91B3-5B0E822EC671}" type="presOf" srcId="{7ABAC801-36F2-4B2E-96A9-8E882C697B68}" destId="{EE51BBF0-CC22-8041-887F-BAEBA9BBEA01}" srcOrd="0" destOrd="2" presId="urn:microsoft.com/office/officeart/2005/8/layout/list1"/>
    <dgm:cxn modelId="{4DD18CCE-7DAE-A648-9010-03FDDF1C8005}" type="presOf" srcId="{2299F2C7-E604-47F3-BB5A-D0710D9B3CA7}" destId="{EE51BBF0-CC22-8041-887F-BAEBA9BBEA01}" srcOrd="0" destOrd="0" presId="urn:microsoft.com/office/officeart/2005/8/layout/list1"/>
    <dgm:cxn modelId="{774B72DB-EDE9-1941-8233-0DA53C147F81}" type="presOf" srcId="{A8CBEE16-4DEC-4856-844E-27F79614ED03}" destId="{EE51BBF0-CC22-8041-887F-BAEBA9BBEA01}" srcOrd="0" destOrd="1" presId="urn:microsoft.com/office/officeart/2005/8/layout/list1"/>
    <dgm:cxn modelId="{D46A6EC7-ECFF-1A47-BA03-962D799FEAA1}" type="presParOf" srcId="{8761C0E2-698F-6B4D-85F5-3063733B2733}" destId="{5DC8B915-1C87-5F41-B4B2-BDCF5727F2E5}" srcOrd="0" destOrd="0" presId="urn:microsoft.com/office/officeart/2005/8/layout/list1"/>
    <dgm:cxn modelId="{5B1250EF-236F-DA4E-B5D0-D2BFEE337980}" type="presParOf" srcId="{5DC8B915-1C87-5F41-B4B2-BDCF5727F2E5}" destId="{CEB04AC1-1118-4545-9504-A3D329E2725B}" srcOrd="0" destOrd="0" presId="urn:microsoft.com/office/officeart/2005/8/layout/list1"/>
    <dgm:cxn modelId="{5EB061CC-956F-5A4E-B65F-2D38F0D704D4}" type="presParOf" srcId="{5DC8B915-1C87-5F41-B4B2-BDCF5727F2E5}" destId="{90EC95D7-26FF-5448-9C0B-5F6EEDF816E6}" srcOrd="1" destOrd="0" presId="urn:microsoft.com/office/officeart/2005/8/layout/list1"/>
    <dgm:cxn modelId="{A8CC08F7-F3A7-3042-9E74-505B5F08315B}" type="presParOf" srcId="{8761C0E2-698F-6B4D-85F5-3063733B2733}" destId="{024D291B-CF77-4545-8D4F-B33EB5EEEED8}" srcOrd="1" destOrd="0" presId="urn:microsoft.com/office/officeart/2005/8/layout/list1"/>
    <dgm:cxn modelId="{61C07C4E-74C2-394C-B08A-BC7E33E1827A}" type="presParOf" srcId="{8761C0E2-698F-6B4D-85F5-3063733B2733}" destId="{EE51BBF0-CC22-8041-887F-BAEBA9BBEA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7D6DD-1D19-4529-8BE4-BEC3BBC2A92B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1A8AFFC-5494-468A-AAFE-75FD6C6A0D27}">
      <dgm:prSet/>
      <dgm:spPr/>
      <dgm:t>
        <a:bodyPr/>
        <a:lstStyle/>
        <a:p>
          <a:r>
            <a:rPr lang="en-GB"/>
            <a:t>VAAFT</a:t>
          </a:r>
          <a:endParaRPr lang="en-US"/>
        </a:p>
      </dgm:t>
    </dgm:pt>
    <dgm:pt modelId="{857703FC-F070-46D4-89BF-C30F0BE77DC2}" type="parTrans" cxnId="{A98FC32E-8695-478A-9EBA-4F80FA8B3956}">
      <dgm:prSet/>
      <dgm:spPr/>
      <dgm:t>
        <a:bodyPr/>
        <a:lstStyle/>
        <a:p>
          <a:endParaRPr lang="en-US" sz="2800"/>
        </a:p>
      </dgm:t>
    </dgm:pt>
    <dgm:pt modelId="{83E1A9FA-68C2-4FC9-B8A0-DB4F3CE502EB}" type="sibTrans" cxnId="{A98FC32E-8695-478A-9EBA-4F80FA8B3956}">
      <dgm:prSet/>
      <dgm:spPr/>
      <dgm:t>
        <a:bodyPr/>
        <a:lstStyle/>
        <a:p>
          <a:endParaRPr lang="en-US"/>
        </a:p>
      </dgm:t>
    </dgm:pt>
    <dgm:pt modelId="{62DEFCEA-81CB-48CF-876B-5127516D8368}">
      <dgm:prSet/>
      <dgm:spPr/>
      <dgm:t>
        <a:bodyPr/>
        <a:lstStyle/>
        <a:p>
          <a:r>
            <a:rPr lang="en-GB"/>
            <a:t>Identification</a:t>
          </a:r>
          <a:endParaRPr lang="en-US"/>
        </a:p>
      </dgm:t>
    </dgm:pt>
    <dgm:pt modelId="{BD8AA360-6504-466B-BD91-46FE13CBC540}" type="parTrans" cxnId="{13B590F1-32FF-44E1-818B-7FE54820A4BD}">
      <dgm:prSet/>
      <dgm:spPr/>
      <dgm:t>
        <a:bodyPr/>
        <a:lstStyle/>
        <a:p>
          <a:endParaRPr lang="en-US" sz="2800"/>
        </a:p>
      </dgm:t>
    </dgm:pt>
    <dgm:pt modelId="{64A0EC16-2704-412D-8B67-9E1E2BA085C4}" type="sibTrans" cxnId="{13B590F1-32FF-44E1-818B-7FE54820A4BD}">
      <dgm:prSet/>
      <dgm:spPr/>
      <dgm:t>
        <a:bodyPr/>
        <a:lstStyle/>
        <a:p>
          <a:endParaRPr lang="en-US"/>
        </a:p>
      </dgm:t>
    </dgm:pt>
    <dgm:pt modelId="{7F49C748-BFC4-4302-878B-D08303CC23AF}">
      <dgm:prSet/>
      <dgm:spPr/>
      <dgm:t>
        <a:bodyPr/>
        <a:lstStyle/>
        <a:p>
          <a:r>
            <a:rPr lang="en-GB"/>
            <a:t>Cauterisation</a:t>
          </a:r>
          <a:endParaRPr lang="en-US"/>
        </a:p>
      </dgm:t>
    </dgm:pt>
    <dgm:pt modelId="{0449F12D-CFFC-4AA3-91BA-AF6358F96EB6}" type="parTrans" cxnId="{D81E4B2D-3905-445F-98C0-9F17183F14B3}">
      <dgm:prSet/>
      <dgm:spPr/>
      <dgm:t>
        <a:bodyPr/>
        <a:lstStyle/>
        <a:p>
          <a:endParaRPr lang="en-US" sz="2800"/>
        </a:p>
      </dgm:t>
    </dgm:pt>
    <dgm:pt modelId="{89EA78E6-2532-4B8A-B639-5C7D137F363D}" type="sibTrans" cxnId="{D81E4B2D-3905-445F-98C0-9F17183F14B3}">
      <dgm:prSet/>
      <dgm:spPr/>
      <dgm:t>
        <a:bodyPr/>
        <a:lstStyle/>
        <a:p>
          <a:endParaRPr lang="en-US"/>
        </a:p>
      </dgm:t>
    </dgm:pt>
    <dgm:pt modelId="{55CFEB75-3287-43EF-AD8A-1AD7571F201F}">
      <dgm:prSet/>
      <dgm:spPr/>
      <dgm:t>
        <a:bodyPr/>
        <a:lstStyle/>
        <a:p>
          <a:r>
            <a:rPr lang="en-GB" dirty="0"/>
            <a:t>Removal of debris within the tracts </a:t>
          </a:r>
          <a:endParaRPr lang="en-US" dirty="0"/>
        </a:p>
      </dgm:t>
    </dgm:pt>
    <dgm:pt modelId="{0328FB17-3674-486C-B24B-681127CC5494}" type="parTrans" cxnId="{FB2A01AC-F3D6-42A3-B1A8-54D3F12B7A4A}">
      <dgm:prSet/>
      <dgm:spPr/>
      <dgm:t>
        <a:bodyPr/>
        <a:lstStyle/>
        <a:p>
          <a:endParaRPr lang="en-US" sz="2800"/>
        </a:p>
      </dgm:t>
    </dgm:pt>
    <dgm:pt modelId="{F28C2E55-FCF5-4430-A6D5-C3FBEE26A7BF}" type="sibTrans" cxnId="{FB2A01AC-F3D6-42A3-B1A8-54D3F12B7A4A}">
      <dgm:prSet/>
      <dgm:spPr/>
      <dgm:t>
        <a:bodyPr/>
        <a:lstStyle/>
        <a:p>
          <a:endParaRPr lang="en-US"/>
        </a:p>
      </dgm:t>
    </dgm:pt>
    <dgm:pt modelId="{E29781A9-A579-B44A-80FD-29A8C023CF44}" type="pres">
      <dgm:prSet presAssocID="{6E57D6DD-1D19-4529-8BE4-BEC3BBC2A92B}" presName="linear" presStyleCnt="0">
        <dgm:presLayoutVars>
          <dgm:animLvl val="lvl"/>
          <dgm:resizeHandles val="exact"/>
        </dgm:presLayoutVars>
      </dgm:prSet>
      <dgm:spPr/>
    </dgm:pt>
    <dgm:pt modelId="{C81D1933-581C-414C-934A-739C4536509C}" type="pres">
      <dgm:prSet presAssocID="{A1A8AFFC-5494-468A-AAFE-75FD6C6A0D2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BFA9007-3F49-D64D-92B1-171741ED7722}" type="pres">
      <dgm:prSet presAssocID="{A1A8AFFC-5494-468A-AAFE-75FD6C6A0D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16AA413-B95D-694F-AEA0-6F94AF98E4C4}" type="presOf" srcId="{6E57D6DD-1D19-4529-8BE4-BEC3BBC2A92B}" destId="{E29781A9-A579-B44A-80FD-29A8C023CF44}" srcOrd="0" destOrd="0" presId="urn:microsoft.com/office/officeart/2005/8/layout/vList2"/>
    <dgm:cxn modelId="{D81E4B2D-3905-445F-98C0-9F17183F14B3}" srcId="{A1A8AFFC-5494-468A-AAFE-75FD6C6A0D27}" destId="{7F49C748-BFC4-4302-878B-D08303CC23AF}" srcOrd="1" destOrd="0" parTransId="{0449F12D-CFFC-4AA3-91BA-AF6358F96EB6}" sibTransId="{89EA78E6-2532-4B8A-B639-5C7D137F363D}"/>
    <dgm:cxn modelId="{A98FC32E-8695-478A-9EBA-4F80FA8B3956}" srcId="{6E57D6DD-1D19-4529-8BE4-BEC3BBC2A92B}" destId="{A1A8AFFC-5494-468A-AAFE-75FD6C6A0D27}" srcOrd="0" destOrd="0" parTransId="{857703FC-F070-46D4-89BF-C30F0BE77DC2}" sibTransId="{83E1A9FA-68C2-4FC9-B8A0-DB4F3CE502EB}"/>
    <dgm:cxn modelId="{E1775A65-1684-4845-A73C-A9B12A8E3DE0}" type="presOf" srcId="{62DEFCEA-81CB-48CF-876B-5127516D8368}" destId="{5BFA9007-3F49-D64D-92B1-171741ED7722}" srcOrd="0" destOrd="0" presId="urn:microsoft.com/office/officeart/2005/8/layout/vList2"/>
    <dgm:cxn modelId="{78E67A45-D0D5-D14A-A5D5-0D56E6860600}" type="presOf" srcId="{55CFEB75-3287-43EF-AD8A-1AD7571F201F}" destId="{5BFA9007-3F49-D64D-92B1-171741ED7722}" srcOrd="0" destOrd="2" presId="urn:microsoft.com/office/officeart/2005/8/layout/vList2"/>
    <dgm:cxn modelId="{73766F87-781D-A44A-9D5D-090E86FBBF26}" type="presOf" srcId="{7F49C748-BFC4-4302-878B-D08303CC23AF}" destId="{5BFA9007-3F49-D64D-92B1-171741ED7722}" srcOrd="0" destOrd="1" presId="urn:microsoft.com/office/officeart/2005/8/layout/vList2"/>
    <dgm:cxn modelId="{FB2A01AC-F3D6-42A3-B1A8-54D3F12B7A4A}" srcId="{A1A8AFFC-5494-468A-AAFE-75FD6C6A0D27}" destId="{55CFEB75-3287-43EF-AD8A-1AD7571F201F}" srcOrd="2" destOrd="0" parTransId="{0328FB17-3674-486C-B24B-681127CC5494}" sibTransId="{F28C2E55-FCF5-4430-A6D5-C3FBEE26A7BF}"/>
    <dgm:cxn modelId="{1F7BF2AD-585B-AF4A-A321-F27E7F9447BF}" type="presOf" srcId="{A1A8AFFC-5494-468A-AAFE-75FD6C6A0D27}" destId="{C81D1933-581C-414C-934A-739C4536509C}" srcOrd="0" destOrd="0" presId="urn:microsoft.com/office/officeart/2005/8/layout/vList2"/>
    <dgm:cxn modelId="{13B590F1-32FF-44E1-818B-7FE54820A4BD}" srcId="{A1A8AFFC-5494-468A-AAFE-75FD6C6A0D27}" destId="{62DEFCEA-81CB-48CF-876B-5127516D8368}" srcOrd="0" destOrd="0" parTransId="{BD8AA360-6504-466B-BD91-46FE13CBC540}" sibTransId="{64A0EC16-2704-412D-8B67-9E1E2BA085C4}"/>
    <dgm:cxn modelId="{A9FDFD14-5E0A-2341-8108-6CB32B70BAC3}" type="presParOf" srcId="{E29781A9-A579-B44A-80FD-29A8C023CF44}" destId="{C81D1933-581C-414C-934A-739C4536509C}" srcOrd="0" destOrd="0" presId="urn:microsoft.com/office/officeart/2005/8/layout/vList2"/>
    <dgm:cxn modelId="{15FC3306-7729-F441-8BB6-B67933C88A6A}" type="presParOf" srcId="{E29781A9-A579-B44A-80FD-29A8C023CF44}" destId="{5BFA9007-3F49-D64D-92B1-171741ED77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BBD25F-78A8-4AD2-BC25-ED1165B7D1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5AA524-BAFD-4140-8FB7-10A205C7943F}">
      <dgm:prSet/>
      <dgm:spPr/>
      <dgm:t>
        <a:bodyPr/>
        <a:lstStyle/>
        <a:p>
          <a:r>
            <a:rPr lang="en-GB"/>
            <a:t>Meinero and Mori (2011) </a:t>
          </a:r>
          <a:endParaRPr lang="en-US"/>
        </a:p>
      </dgm:t>
    </dgm:pt>
    <dgm:pt modelId="{0A5C347F-DD66-4575-868D-EF3520353948}" type="parTrans" cxnId="{E7BC0183-8103-48CF-A67F-8767F7856212}">
      <dgm:prSet/>
      <dgm:spPr/>
      <dgm:t>
        <a:bodyPr/>
        <a:lstStyle/>
        <a:p>
          <a:endParaRPr lang="en-US"/>
        </a:p>
      </dgm:t>
    </dgm:pt>
    <dgm:pt modelId="{B1AEFE43-AFA8-4EFD-816C-E1436E46E36A}" type="sibTrans" cxnId="{E7BC0183-8103-48CF-A67F-8767F7856212}">
      <dgm:prSet/>
      <dgm:spPr/>
      <dgm:t>
        <a:bodyPr/>
        <a:lstStyle/>
        <a:p>
          <a:endParaRPr lang="en-US"/>
        </a:p>
      </dgm:t>
    </dgm:pt>
    <dgm:pt modelId="{BB7C5257-3DFA-4F58-B446-8E6F48B5FEFD}">
      <dgm:prSet/>
      <dgm:spPr/>
      <dgm:t>
        <a:bodyPr/>
        <a:lstStyle/>
        <a:p>
          <a:r>
            <a:rPr lang="en-GB"/>
            <a:t>Healing rate of 73.5% (72/98 patients)</a:t>
          </a:r>
          <a:endParaRPr lang="en-US"/>
        </a:p>
      </dgm:t>
    </dgm:pt>
    <dgm:pt modelId="{0E5D1F0A-C9EC-4FE3-B3B1-F4F0E128AB59}" type="parTrans" cxnId="{F54BF89D-9813-4C78-87D7-A9FB140E65EB}">
      <dgm:prSet/>
      <dgm:spPr/>
      <dgm:t>
        <a:bodyPr/>
        <a:lstStyle/>
        <a:p>
          <a:endParaRPr lang="en-US"/>
        </a:p>
      </dgm:t>
    </dgm:pt>
    <dgm:pt modelId="{6753BFED-35E7-469A-B63B-CBEC896A363E}" type="sibTrans" cxnId="{F54BF89D-9813-4C78-87D7-A9FB140E65EB}">
      <dgm:prSet/>
      <dgm:spPr/>
      <dgm:t>
        <a:bodyPr/>
        <a:lstStyle/>
        <a:p>
          <a:endParaRPr lang="en-US"/>
        </a:p>
      </dgm:t>
    </dgm:pt>
    <dgm:pt modelId="{7BB545D1-6065-4AA4-8BF8-DBC1E44A09BB}">
      <dgm:prSet/>
      <dgm:spPr/>
      <dgm:t>
        <a:bodyPr/>
        <a:lstStyle/>
        <a:p>
          <a:r>
            <a:rPr lang="en-GB"/>
            <a:t>No incontinence</a:t>
          </a:r>
          <a:endParaRPr lang="en-US"/>
        </a:p>
      </dgm:t>
    </dgm:pt>
    <dgm:pt modelId="{CE140EE2-7072-46E6-B1A3-C374C5154F92}" type="parTrans" cxnId="{920C0368-4827-4219-B97B-C73F7863D706}">
      <dgm:prSet/>
      <dgm:spPr/>
      <dgm:t>
        <a:bodyPr/>
        <a:lstStyle/>
        <a:p>
          <a:endParaRPr lang="en-US"/>
        </a:p>
      </dgm:t>
    </dgm:pt>
    <dgm:pt modelId="{2D67E84B-D307-4CD9-856C-7BB75E872D29}" type="sibTrans" cxnId="{920C0368-4827-4219-B97B-C73F7863D706}">
      <dgm:prSet/>
      <dgm:spPr/>
      <dgm:t>
        <a:bodyPr/>
        <a:lstStyle/>
        <a:p>
          <a:endParaRPr lang="en-US"/>
        </a:p>
      </dgm:t>
    </dgm:pt>
    <dgm:pt modelId="{87D4D577-C441-4FDC-A921-C52E47E66094}">
      <dgm:prSet/>
      <dgm:spPr/>
      <dgm:t>
        <a:bodyPr/>
        <a:lstStyle/>
        <a:p>
          <a:r>
            <a:rPr lang="en-GB"/>
            <a:t>No post-operative pain</a:t>
          </a:r>
          <a:endParaRPr lang="en-US"/>
        </a:p>
      </dgm:t>
    </dgm:pt>
    <dgm:pt modelId="{29F1D731-3F77-4FC0-B402-F05ED5D151CA}" type="parTrans" cxnId="{88076584-5EF0-46C4-8E65-8905F8F1C9C6}">
      <dgm:prSet/>
      <dgm:spPr/>
      <dgm:t>
        <a:bodyPr/>
        <a:lstStyle/>
        <a:p>
          <a:endParaRPr lang="en-US"/>
        </a:p>
      </dgm:t>
    </dgm:pt>
    <dgm:pt modelId="{D00F9E8C-1A77-4414-8591-9BB074FB1548}" type="sibTrans" cxnId="{88076584-5EF0-46C4-8E65-8905F8F1C9C6}">
      <dgm:prSet/>
      <dgm:spPr/>
      <dgm:t>
        <a:bodyPr/>
        <a:lstStyle/>
        <a:p>
          <a:endParaRPr lang="en-US"/>
        </a:p>
      </dgm:t>
    </dgm:pt>
    <dgm:pt modelId="{DE7DCF0F-5A23-4202-A864-2441242DA284}">
      <dgm:prSet/>
      <dgm:spPr/>
      <dgm:t>
        <a:bodyPr/>
        <a:lstStyle/>
        <a:p>
          <a:r>
            <a:rPr lang="en-GB"/>
            <a:t>Other studies:</a:t>
          </a:r>
          <a:endParaRPr lang="en-US"/>
        </a:p>
      </dgm:t>
    </dgm:pt>
    <dgm:pt modelId="{A320AEBB-2D0C-4B3D-BE28-90F457B44336}" type="parTrans" cxnId="{7A5E419F-4BC9-4930-94BA-5959F030B8E9}">
      <dgm:prSet/>
      <dgm:spPr/>
      <dgm:t>
        <a:bodyPr/>
        <a:lstStyle/>
        <a:p>
          <a:endParaRPr lang="en-US"/>
        </a:p>
      </dgm:t>
    </dgm:pt>
    <dgm:pt modelId="{DAC60E5C-1CB4-4A02-8B3E-3FDC5926299C}" type="sibTrans" cxnId="{7A5E419F-4BC9-4930-94BA-5959F030B8E9}">
      <dgm:prSet/>
      <dgm:spPr/>
      <dgm:t>
        <a:bodyPr/>
        <a:lstStyle/>
        <a:p>
          <a:endParaRPr lang="en-US"/>
        </a:p>
      </dgm:t>
    </dgm:pt>
    <dgm:pt modelId="{55D933C4-D822-43CD-BE3E-DDED83F70DDD}">
      <dgm:prSet/>
      <dgm:spPr/>
      <dgm:t>
        <a:bodyPr/>
        <a:lstStyle/>
        <a:p>
          <a:r>
            <a:rPr lang="en-MT"/>
            <a:t>Recurrance rates – 15.9% - 20%</a:t>
          </a:r>
          <a:endParaRPr lang="en-US"/>
        </a:p>
      </dgm:t>
    </dgm:pt>
    <dgm:pt modelId="{3F8C7C54-6E2F-412C-BD18-85DDA1501009}" type="parTrans" cxnId="{5CECEA62-99C5-4751-AFA2-1260036B3AB0}">
      <dgm:prSet/>
      <dgm:spPr/>
      <dgm:t>
        <a:bodyPr/>
        <a:lstStyle/>
        <a:p>
          <a:endParaRPr lang="en-US"/>
        </a:p>
      </dgm:t>
    </dgm:pt>
    <dgm:pt modelId="{664DA1B4-07FD-4E0E-97EC-E69103B9BC7B}" type="sibTrans" cxnId="{5CECEA62-99C5-4751-AFA2-1260036B3AB0}">
      <dgm:prSet/>
      <dgm:spPr/>
      <dgm:t>
        <a:bodyPr/>
        <a:lstStyle/>
        <a:p>
          <a:endParaRPr lang="en-US"/>
        </a:p>
      </dgm:t>
    </dgm:pt>
    <dgm:pt modelId="{0D90A8AE-5DDF-4A6C-A6B2-B20C1424CBBB}">
      <dgm:prSet/>
      <dgm:spPr/>
      <dgm:t>
        <a:bodyPr/>
        <a:lstStyle/>
        <a:p>
          <a:r>
            <a:rPr lang="en-MT"/>
            <a:t>Success rate – 76%</a:t>
          </a:r>
          <a:endParaRPr lang="en-US"/>
        </a:p>
      </dgm:t>
    </dgm:pt>
    <dgm:pt modelId="{78D65425-A885-4E75-BB22-3B5B704AD38D}" type="parTrans" cxnId="{93E22825-3783-4543-993F-0B249BFF735E}">
      <dgm:prSet/>
      <dgm:spPr/>
      <dgm:t>
        <a:bodyPr/>
        <a:lstStyle/>
        <a:p>
          <a:endParaRPr lang="en-US"/>
        </a:p>
      </dgm:t>
    </dgm:pt>
    <dgm:pt modelId="{BA060FF6-27DE-45FB-8614-D35E25E0215E}" type="sibTrans" cxnId="{93E22825-3783-4543-993F-0B249BFF735E}">
      <dgm:prSet/>
      <dgm:spPr/>
      <dgm:t>
        <a:bodyPr/>
        <a:lstStyle/>
        <a:p>
          <a:endParaRPr lang="en-US"/>
        </a:p>
      </dgm:t>
    </dgm:pt>
    <dgm:pt modelId="{8D1F7AFD-ADB6-4DC7-9DB3-3014126EE01F}">
      <dgm:prSet/>
      <dgm:spPr/>
      <dgm:t>
        <a:bodyPr/>
        <a:lstStyle/>
        <a:p>
          <a:r>
            <a:rPr lang="en-MT"/>
            <a:t>Complication rate – 16%</a:t>
          </a:r>
          <a:endParaRPr lang="en-US"/>
        </a:p>
      </dgm:t>
    </dgm:pt>
    <dgm:pt modelId="{BC24AF94-689E-4E15-B560-61E1C4F86992}" type="parTrans" cxnId="{416FEB07-8EB8-40C8-B01A-6EA4CCD9167C}">
      <dgm:prSet/>
      <dgm:spPr/>
      <dgm:t>
        <a:bodyPr/>
        <a:lstStyle/>
        <a:p>
          <a:endParaRPr lang="en-US"/>
        </a:p>
      </dgm:t>
    </dgm:pt>
    <dgm:pt modelId="{76949B62-0376-484D-B943-C0776697A83B}" type="sibTrans" cxnId="{416FEB07-8EB8-40C8-B01A-6EA4CCD9167C}">
      <dgm:prSet/>
      <dgm:spPr/>
      <dgm:t>
        <a:bodyPr/>
        <a:lstStyle/>
        <a:p>
          <a:endParaRPr lang="en-US"/>
        </a:p>
      </dgm:t>
    </dgm:pt>
    <dgm:pt modelId="{FB9A34D0-DE0A-4C94-B5EA-1DE79859CA48}">
      <dgm:prSet/>
      <dgm:spPr/>
      <dgm:t>
        <a:bodyPr/>
        <a:lstStyle/>
        <a:p>
          <a:r>
            <a:rPr lang="en-MT"/>
            <a:t>No worsening incotenence.</a:t>
          </a:r>
          <a:endParaRPr lang="en-US"/>
        </a:p>
      </dgm:t>
    </dgm:pt>
    <dgm:pt modelId="{2C4527F3-4E35-4477-B048-74F4A767F439}" type="parTrans" cxnId="{8650107D-5217-463B-B52C-01050E4F4AB7}">
      <dgm:prSet/>
      <dgm:spPr/>
      <dgm:t>
        <a:bodyPr/>
        <a:lstStyle/>
        <a:p>
          <a:endParaRPr lang="en-US"/>
        </a:p>
      </dgm:t>
    </dgm:pt>
    <dgm:pt modelId="{1BF777A3-465B-4785-87C9-013475E93B02}" type="sibTrans" cxnId="{8650107D-5217-463B-B52C-01050E4F4AB7}">
      <dgm:prSet/>
      <dgm:spPr/>
      <dgm:t>
        <a:bodyPr/>
        <a:lstStyle/>
        <a:p>
          <a:endParaRPr lang="en-US"/>
        </a:p>
      </dgm:t>
    </dgm:pt>
    <dgm:pt modelId="{81F8B0A9-FECA-4648-AFDF-EF617E62CCAC}" type="pres">
      <dgm:prSet presAssocID="{DABBD25F-78A8-4AD2-BC25-ED1165B7D1C0}" presName="linear" presStyleCnt="0">
        <dgm:presLayoutVars>
          <dgm:dir/>
          <dgm:animLvl val="lvl"/>
          <dgm:resizeHandles val="exact"/>
        </dgm:presLayoutVars>
      </dgm:prSet>
      <dgm:spPr/>
    </dgm:pt>
    <dgm:pt modelId="{0DCC5EF1-451C-2541-97BF-F72B808344D1}" type="pres">
      <dgm:prSet presAssocID="{595AA524-BAFD-4140-8FB7-10A205C7943F}" presName="parentLin" presStyleCnt="0"/>
      <dgm:spPr/>
    </dgm:pt>
    <dgm:pt modelId="{58FCC944-7DC3-8E4B-BD3B-E64113A36A70}" type="pres">
      <dgm:prSet presAssocID="{595AA524-BAFD-4140-8FB7-10A205C7943F}" presName="parentLeftMargin" presStyleLbl="node1" presStyleIdx="0" presStyleCnt="2"/>
      <dgm:spPr/>
    </dgm:pt>
    <dgm:pt modelId="{A0C6C947-F392-F24F-830B-D17B7EF111A4}" type="pres">
      <dgm:prSet presAssocID="{595AA524-BAFD-4140-8FB7-10A205C794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25E8AC-8C62-4143-9D27-043371D4426F}" type="pres">
      <dgm:prSet presAssocID="{595AA524-BAFD-4140-8FB7-10A205C7943F}" presName="negativeSpace" presStyleCnt="0"/>
      <dgm:spPr/>
    </dgm:pt>
    <dgm:pt modelId="{7F2B56D1-0A82-9145-91B0-FD461FE95FDD}" type="pres">
      <dgm:prSet presAssocID="{595AA524-BAFD-4140-8FB7-10A205C7943F}" presName="childText" presStyleLbl="conFgAcc1" presStyleIdx="0" presStyleCnt="2">
        <dgm:presLayoutVars>
          <dgm:bulletEnabled val="1"/>
        </dgm:presLayoutVars>
      </dgm:prSet>
      <dgm:spPr/>
    </dgm:pt>
    <dgm:pt modelId="{672C0DB4-E31D-934A-BDFB-B303054838B3}" type="pres">
      <dgm:prSet presAssocID="{B1AEFE43-AFA8-4EFD-816C-E1436E46E36A}" presName="spaceBetweenRectangles" presStyleCnt="0"/>
      <dgm:spPr/>
    </dgm:pt>
    <dgm:pt modelId="{DACD56B8-4A87-B14C-B4D4-DDE4046DEC37}" type="pres">
      <dgm:prSet presAssocID="{DE7DCF0F-5A23-4202-A864-2441242DA284}" presName="parentLin" presStyleCnt="0"/>
      <dgm:spPr/>
    </dgm:pt>
    <dgm:pt modelId="{1E978103-217B-3C44-8DB3-6F9DE09D1D95}" type="pres">
      <dgm:prSet presAssocID="{DE7DCF0F-5A23-4202-A864-2441242DA284}" presName="parentLeftMargin" presStyleLbl="node1" presStyleIdx="0" presStyleCnt="2"/>
      <dgm:spPr/>
    </dgm:pt>
    <dgm:pt modelId="{F8B64AB2-54E4-EC45-8D8B-E0F1131468FE}" type="pres">
      <dgm:prSet presAssocID="{DE7DCF0F-5A23-4202-A864-2441242DA2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6E15AE-1C8E-3848-9BA4-20B28048F77F}" type="pres">
      <dgm:prSet presAssocID="{DE7DCF0F-5A23-4202-A864-2441242DA284}" presName="negativeSpace" presStyleCnt="0"/>
      <dgm:spPr/>
    </dgm:pt>
    <dgm:pt modelId="{BBA99603-29C3-8A42-87E4-22A6E0574267}" type="pres">
      <dgm:prSet presAssocID="{DE7DCF0F-5A23-4202-A864-2441242DA2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6FEB07-8EB8-40C8-B01A-6EA4CCD9167C}" srcId="{DE7DCF0F-5A23-4202-A864-2441242DA284}" destId="{8D1F7AFD-ADB6-4DC7-9DB3-3014126EE01F}" srcOrd="2" destOrd="0" parTransId="{BC24AF94-689E-4E15-B560-61E1C4F86992}" sibTransId="{76949B62-0376-484D-B943-C0776697A83B}"/>
    <dgm:cxn modelId="{FAF3050A-CF24-4F4F-9DC8-67BB5B712509}" type="presOf" srcId="{DE7DCF0F-5A23-4202-A864-2441242DA284}" destId="{F8B64AB2-54E4-EC45-8D8B-E0F1131468FE}" srcOrd="1" destOrd="0" presId="urn:microsoft.com/office/officeart/2005/8/layout/list1"/>
    <dgm:cxn modelId="{B576B90E-C265-6C44-A06B-A5AD922A782D}" type="presOf" srcId="{55D933C4-D822-43CD-BE3E-DDED83F70DDD}" destId="{BBA99603-29C3-8A42-87E4-22A6E0574267}" srcOrd="0" destOrd="0" presId="urn:microsoft.com/office/officeart/2005/8/layout/list1"/>
    <dgm:cxn modelId="{93E22825-3783-4543-993F-0B249BFF735E}" srcId="{DE7DCF0F-5A23-4202-A864-2441242DA284}" destId="{0D90A8AE-5DDF-4A6C-A6B2-B20C1424CBBB}" srcOrd="1" destOrd="0" parTransId="{78D65425-A885-4E75-BB22-3B5B704AD38D}" sibTransId="{BA060FF6-27DE-45FB-8614-D35E25E0215E}"/>
    <dgm:cxn modelId="{0EFC8428-AE03-8748-99D7-9A132C36CAE0}" type="presOf" srcId="{8D1F7AFD-ADB6-4DC7-9DB3-3014126EE01F}" destId="{BBA99603-29C3-8A42-87E4-22A6E0574267}" srcOrd="0" destOrd="2" presId="urn:microsoft.com/office/officeart/2005/8/layout/list1"/>
    <dgm:cxn modelId="{5CECEA62-99C5-4751-AFA2-1260036B3AB0}" srcId="{DE7DCF0F-5A23-4202-A864-2441242DA284}" destId="{55D933C4-D822-43CD-BE3E-DDED83F70DDD}" srcOrd="0" destOrd="0" parTransId="{3F8C7C54-6E2F-412C-BD18-85DDA1501009}" sibTransId="{664DA1B4-07FD-4E0E-97EC-E69103B9BC7B}"/>
    <dgm:cxn modelId="{C2AFEE45-43A7-3546-954B-3EBAA298333D}" type="presOf" srcId="{7BB545D1-6065-4AA4-8BF8-DBC1E44A09BB}" destId="{7F2B56D1-0A82-9145-91B0-FD461FE95FDD}" srcOrd="0" destOrd="1" presId="urn:microsoft.com/office/officeart/2005/8/layout/list1"/>
    <dgm:cxn modelId="{E3B3D866-DE29-3D4D-B8D2-11D4C27D0E6B}" type="presOf" srcId="{0D90A8AE-5DDF-4A6C-A6B2-B20C1424CBBB}" destId="{BBA99603-29C3-8A42-87E4-22A6E0574267}" srcOrd="0" destOrd="1" presId="urn:microsoft.com/office/officeart/2005/8/layout/list1"/>
    <dgm:cxn modelId="{920C0368-4827-4219-B97B-C73F7863D706}" srcId="{595AA524-BAFD-4140-8FB7-10A205C7943F}" destId="{7BB545D1-6065-4AA4-8BF8-DBC1E44A09BB}" srcOrd="1" destOrd="0" parTransId="{CE140EE2-7072-46E6-B1A3-C374C5154F92}" sibTransId="{2D67E84B-D307-4CD9-856C-7BB75E872D29}"/>
    <dgm:cxn modelId="{8650107D-5217-463B-B52C-01050E4F4AB7}" srcId="{DE7DCF0F-5A23-4202-A864-2441242DA284}" destId="{FB9A34D0-DE0A-4C94-B5EA-1DE79859CA48}" srcOrd="3" destOrd="0" parTransId="{2C4527F3-4E35-4477-B048-74F4A767F439}" sibTransId="{1BF777A3-465B-4785-87C9-013475E93B02}"/>
    <dgm:cxn modelId="{E7BC0183-8103-48CF-A67F-8767F7856212}" srcId="{DABBD25F-78A8-4AD2-BC25-ED1165B7D1C0}" destId="{595AA524-BAFD-4140-8FB7-10A205C7943F}" srcOrd="0" destOrd="0" parTransId="{0A5C347F-DD66-4575-868D-EF3520353948}" sibTransId="{B1AEFE43-AFA8-4EFD-816C-E1436E46E36A}"/>
    <dgm:cxn modelId="{88076584-5EF0-46C4-8E65-8905F8F1C9C6}" srcId="{595AA524-BAFD-4140-8FB7-10A205C7943F}" destId="{87D4D577-C441-4FDC-A921-C52E47E66094}" srcOrd="2" destOrd="0" parTransId="{29F1D731-3F77-4FC0-B402-F05ED5D151CA}" sibTransId="{D00F9E8C-1A77-4414-8591-9BB074FB1548}"/>
    <dgm:cxn modelId="{F54BF89D-9813-4C78-87D7-A9FB140E65EB}" srcId="{595AA524-BAFD-4140-8FB7-10A205C7943F}" destId="{BB7C5257-3DFA-4F58-B446-8E6F48B5FEFD}" srcOrd="0" destOrd="0" parTransId="{0E5D1F0A-C9EC-4FE3-B3B1-F4F0E128AB59}" sibTransId="{6753BFED-35E7-469A-B63B-CBEC896A363E}"/>
    <dgm:cxn modelId="{7A5E419F-4BC9-4930-94BA-5959F030B8E9}" srcId="{DABBD25F-78A8-4AD2-BC25-ED1165B7D1C0}" destId="{DE7DCF0F-5A23-4202-A864-2441242DA284}" srcOrd="1" destOrd="0" parTransId="{A320AEBB-2D0C-4B3D-BE28-90F457B44336}" sibTransId="{DAC60E5C-1CB4-4A02-8B3E-3FDC5926299C}"/>
    <dgm:cxn modelId="{371DA8A4-0715-2B46-BFAC-735703EDF31E}" type="presOf" srcId="{DABBD25F-78A8-4AD2-BC25-ED1165B7D1C0}" destId="{81F8B0A9-FECA-4648-AFDF-EF617E62CCAC}" srcOrd="0" destOrd="0" presId="urn:microsoft.com/office/officeart/2005/8/layout/list1"/>
    <dgm:cxn modelId="{072CFEB4-A0C8-E24E-852A-2C92E65186BC}" type="presOf" srcId="{595AA524-BAFD-4140-8FB7-10A205C7943F}" destId="{58FCC944-7DC3-8E4B-BD3B-E64113A36A70}" srcOrd="0" destOrd="0" presId="urn:microsoft.com/office/officeart/2005/8/layout/list1"/>
    <dgm:cxn modelId="{B34363B6-7C96-1C4E-B241-829FC012BEE1}" type="presOf" srcId="{595AA524-BAFD-4140-8FB7-10A205C7943F}" destId="{A0C6C947-F392-F24F-830B-D17B7EF111A4}" srcOrd="1" destOrd="0" presId="urn:microsoft.com/office/officeart/2005/8/layout/list1"/>
    <dgm:cxn modelId="{E63102C9-4A01-3A44-A1D3-24C56386804F}" type="presOf" srcId="{BB7C5257-3DFA-4F58-B446-8E6F48B5FEFD}" destId="{7F2B56D1-0A82-9145-91B0-FD461FE95FDD}" srcOrd="0" destOrd="0" presId="urn:microsoft.com/office/officeart/2005/8/layout/list1"/>
    <dgm:cxn modelId="{950D91CC-25D1-6142-A4AB-22847829B52D}" type="presOf" srcId="{FB9A34D0-DE0A-4C94-B5EA-1DE79859CA48}" destId="{BBA99603-29C3-8A42-87E4-22A6E0574267}" srcOrd="0" destOrd="3" presId="urn:microsoft.com/office/officeart/2005/8/layout/list1"/>
    <dgm:cxn modelId="{B11FBBE7-B176-864D-ADB9-7F51BD44EF2C}" type="presOf" srcId="{87D4D577-C441-4FDC-A921-C52E47E66094}" destId="{7F2B56D1-0A82-9145-91B0-FD461FE95FDD}" srcOrd="0" destOrd="2" presId="urn:microsoft.com/office/officeart/2005/8/layout/list1"/>
    <dgm:cxn modelId="{49653DFF-B771-BD4D-951B-DF5C70B5DF30}" type="presOf" srcId="{DE7DCF0F-5A23-4202-A864-2441242DA284}" destId="{1E978103-217B-3C44-8DB3-6F9DE09D1D95}" srcOrd="0" destOrd="0" presId="urn:microsoft.com/office/officeart/2005/8/layout/list1"/>
    <dgm:cxn modelId="{09AA6D7C-F083-1742-BA41-B072FB6CE532}" type="presParOf" srcId="{81F8B0A9-FECA-4648-AFDF-EF617E62CCAC}" destId="{0DCC5EF1-451C-2541-97BF-F72B808344D1}" srcOrd="0" destOrd="0" presId="urn:microsoft.com/office/officeart/2005/8/layout/list1"/>
    <dgm:cxn modelId="{E685DE98-239C-1C49-94B2-6029858DE872}" type="presParOf" srcId="{0DCC5EF1-451C-2541-97BF-F72B808344D1}" destId="{58FCC944-7DC3-8E4B-BD3B-E64113A36A70}" srcOrd="0" destOrd="0" presId="urn:microsoft.com/office/officeart/2005/8/layout/list1"/>
    <dgm:cxn modelId="{362DFF5E-B16F-1E46-BFE5-5C6733FF42F2}" type="presParOf" srcId="{0DCC5EF1-451C-2541-97BF-F72B808344D1}" destId="{A0C6C947-F392-F24F-830B-D17B7EF111A4}" srcOrd="1" destOrd="0" presId="urn:microsoft.com/office/officeart/2005/8/layout/list1"/>
    <dgm:cxn modelId="{3B3FA8E5-E60A-6A41-B0D3-D11078251956}" type="presParOf" srcId="{81F8B0A9-FECA-4648-AFDF-EF617E62CCAC}" destId="{AE25E8AC-8C62-4143-9D27-043371D4426F}" srcOrd="1" destOrd="0" presId="urn:microsoft.com/office/officeart/2005/8/layout/list1"/>
    <dgm:cxn modelId="{E0FBAF11-B980-E64B-9EAE-EEA56B447898}" type="presParOf" srcId="{81F8B0A9-FECA-4648-AFDF-EF617E62CCAC}" destId="{7F2B56D1-0A82-9145-91B0-FD461FE95FDD}" srcOrd="2" destOrd="0" presId="urn:microsoft.com/office/officeart/2005/8/layout/list1"/>
    <dgm:cxn modelId="{7FC4D3AA-F5B5-5742-9DBD-7BEC377FCD1A}" type="presParOf" srcId="{81F8B0A9-FECA-4648-AFDF-EF617E62CCAC}" destId="{672C0DB4-E31D-934A-BDFB-B303054838B3}" srcOrd="3" destOrd="0" presId="urn:microsoft.com/office/officeart/2005/8/layout/list1"/>
    <dgm:cxn modelId="{83EC643F-907C-ED48-B738-7D1487A4AB5F}" type="presParOf" srcId="{81F8B0A9-FECA-4648-AFDF-EF617E62CCAC}" destId="{DACD56B8-4A87-B14C-B4D4-DDE4046DEC37}" srcOrd="4" destOrd="0" presId="urn:microsoft.com/office/officeart/2005/8/layout/list1"/>
    <dgm:cxn modelId="{9586E468-75C6-8245-AE9D-1354587EC316}" type="presParOf" srcId="{DACD56B8-4A87-B14C-B4D4-DDE4046DEC37}" destId="{1E978103-217B-3C44-8DB3-6F9DE09D1D95}" srcOrd="0" destOrd="0" presId="urn:microsoft.com/office/officeart/2005/8/layout/list1"/>
    <dgm:cxn modelId="{03CFB663-AACF-D344-8044-143044900128}" type="presParOf" srcId="{DACD56B8-4A87-B14C-B4D4-DDE4046DEC37}" destId="{F8B64AB2-54E4-EC45-8D8B-E0F1131468FE}" srcOrd="1" destOrd="0" presId="urn:microsoft.com/office/officeart/2005/8/layout/list1"/>
    <dgm:cxn modelId="{4BA8F992-37C3-CA4B-A619-B4B3A2C88515}" type="presParOf" srcId="{81F8B0A9-FECA-4648-AFDF-EF617E62CCAC}" destId="{7C6E15AE-1C8E-3848-9BA4-20B28048F77F}" srcOrd="5" destOrd="0" presId="urn:microsoft.com/office/officeart/2005/8/layout/list1"/>
    <dgm:cxn modelId="{630C7B5C-D1E6-2D46-ACF0-69A5C0EE9D32}" type="presParOf" srcId="{81F8B0A9-FECA-4648-AFDF-EF617E62CCAC}" destId="{BBA99603-29C3-8A42-87E4-22A6E05742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B0A803-5C1F-4A02-94A2-E4416545C5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ABFDD-3ACF-4F1A-85E7-19D8480FD7E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Heterogeneity of the study population e.g. </a:t>
          </a:r>
          <a:endParaRPr lang="en-US"/>
        </a:p>
      </dgm:t>
    </dgm:pt>
    <dgm:pt modelId="{A90A62B9-E2CC-40F4-BD2C-01B48124310F}" type="parTrans" cxnId="{FD09B36D-09F5-4DF9-B178-BB382105E29B}">
      <dgm:prSet/>
      <dgm:spPr/>
      <dgm:t>
        <a:bodyPr/>
        <a:lstStyle/>
        <a:p>
          <a:endParaRPr lang="en-US"/>
        </a:p>
      </dgm:t>
    </dgm:pt>
    <dgm:pt modelId="{679C787D-7E1D-4869-AE2A-2B86918D7B4C}" type="sibTrans" cxnId="{FD09B36D-09F5-4DF9-B178-BB382105E29B}">
      <dgm:prSet/>
      <dgm:spPr/>
      <dgm:t>
        <a:bodyPr/>
        <a:lstStyle/>
        <a:p>
          <a:endParaRPr lang="en-US"/>
        </a:p>
      </dgm:t>
    </dgm:pt>
    <dgm:pt modelId="{154CB685-8C17-44EA-B1D0-AC753E89D21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Length of follow up</a:t>
          </a:r>
          <a:endParaRPr lang="en-US"/>
        </a:p>
      </dgm:t>
    </dgm:pt>
    <dgm:pt modelId="{91265AED-E1D4-41D1-B2A0-AE0F766C9DAD}" type="parTrans" cxnId="{FC774F76-F4ED-4DB5-B7CC-222BFC24B507}">
      <dgm:prSet/>
      <dgm:spPr/>
      <dgm:t>
        <a:bodyPr/>
        <a:lstStyle/>
        <a:p>
          <a:endParaRPr lang="en-US"/>
        </a:p>
      </dgm:t>
    </dgm:pt>
    <dgm:pt modelId="{1D8C8FB4-1A06-4EA2-82CE-7E64B93CBE45}" type="sibTrans" cxnId="{FC774F76-F4ED-4DB5-B7CC-222BFC24B507}">
      <dgm:prSet/>
      <dgm:spPr/>
      <dgm:t>
        <a:bodyPr/>
        <a:lstStyle/>
        <a:p>
          <a:endParaRPr lang="en-US"/>
        </a:p>
      </dgm:t>
    </dgm:pt>
    <dgm:pt modelId="{0C286770-19D1-4A45-8CDC-BC4E974A04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Different end points</a:t>
          </a:r>
          <a:endParaRPr lang="en-US"/>
        </a:p>
      </dgm:t>
    </dgm:pt>
    <dgm:pt modelId="{712BC548-D831-438B-A3C1-8D9A3458227D}" type="parTrans" cxnId="{63AF2038-0E6C-4333-ABB7-B348E07FABCD}">
      <dgm:prSet/>
      <dgm:spPr/>
      <dgm:t>
        <a:bodyPr/>
        <a:lstStyle/>
        <a:p>
          <a:endParaRPr lang="en-US"/>
        </a:p>
      </dgm:t>
    </dgm:pt>
    <dgm:pt modelId="{6B8BC42C-167E-4DA4-8197-B6A8BFD17BD2}" type="sibTrans" cxnId="{63AF2038-0E6C-4333-ABB7-B348E07FABCD}">
      <dgm:prSet/>
      <dgm:spPr/>
      <dgm:t>
        <a:bodyPr/>
        <a:lstStyle/>
        <a:p>
          <a:endParaRPr lang="en-US"/>
        </a:p>
      </dgm:t>
    </dgm:pt>
    <dgm:pt modelId="{0B4FE498-1B93-4228-87A3-FAB3D30B3A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Fistula site and number of fistula tracts</a:t>
          </a:r>
          <a:endParaRPr lang="en-US"/>
        </a:p>
      </dgm:t>
    </dgm:pt>
    <dgm:pt modelId="{BFCFBD57-20C9-419B-9607-E57D74EC66C2}" type="parTrans" cxnId="{40767FAC-3E24-43DA-A9F7-FC7F4853D3F6}">
      <dgm:prSet/>
      <dgm:spPr/>
      <dgm:t>
        <a:bodyPr/>
        <a:lstStyle/>
        <a:p>
          <a:endParaRPr lang="en-US"/>
        </a:p>
      </dgm:t>
    </dgm:pt>
    <dgm:pt modelId="{F6748A28-C98A-45A8-90E4-B401861210CD}" type="sibTrans" cxnId="{40767FAC-3E24-43DA-A9F7-FC7F4853D3F6}">
      <dgm:prSet/>
      <dgm:spPr/>
      <dgm:t>
        <a:bodyPr/>
        <a:lstStyle/>
        <a:p>
          <a:endParaRPr lang="en-US"/>
        </a:p>
      </dgm:t>
    </dgm:pt>
    <dgm:pt modelId="{2791869B-0A77-4458-B37A-EAC47F41CF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Case mix e.g  IBD vs Non IBD</a:t>
          </a:r>
          <a:endParaRPr lang="en-US"/>
        </a:p>
      </dgm:t>
    </dgm:pt>
    <dgm:pt modelId="{9BC2A649-7F34-4E54-9F38-4A232812B61F}" type="parTrans" cxnId="{644310A8-6AA0-4931-8762-8BA3288B93E7}">
      <dgm:prSet/>
      <dgm:spPr/>
      <dgm:t>
        <a:bodyPr/>
        <a:lstStyle/>
        <a:p>
          <a:endParaRPr lang="en-US"/>
        </a:p>
      </dgm:t>
    </dgm:pt>
    <dgm:pt modelId="{77C84283-48FF-4710-8928-BCB22F156E05}" type="sibTrans" cxnId="{644310A8-6AA0-4931-8762-8BA3288B93E7}">
      <dgm:prSet/>
      <dgm:spPr/>
      <dgm:t>
        <a:bodyPr/>
        <a:lstStyle/>
        <a:p>
          <a:endParaRPr lang="en-US"/>
        </a:p>
      </dgm:t>
    </dgm:pt>
    <dgm:pt modelId="{5A030796-EB77-4887-AE1D-52C91B7295F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Small study numbers </a:t>
          </a:r>
          <a:endParaRPr lang="en-US"/>
        </a:p>
      </dgm:t>
    </dgm:pt>
    <dgm:pt modelId="{9FDD91CE-9E13-4124-8849-CFC16AF72C40}" type="parTrans" cxnId="{181755AE-E992-48A0-B4FD-137F358C205E}">
      <dgm:prSet/>
      <dgm:spPr/>
      <dgm:t>
        <a:bodyPr/>
        <a:lstStyle/>
        <a:p>
          <a:endParaRPr lang="en-US"/>
        </a:p>
      </dgm:t>
    </dgm:pt>
    <dgm:pt modelId="{8A22DF7C-12FA-428F-92B0-10F09AD38235}" type="sibTrans" cxnId="{181755AE-E992-48A0-B4FD-137F358C205E}">
      <dgm:prSet/>
      <dgm:spPr/>
      <dgm:t>
        <a:bodyPr/>
        <a:lstStyle/>
        <a:p>
          <a:endParaRPr lang="en-US"/>
        </a:p>
      </dgm:t>
    </dgm:pt>
    <dgm:pt modelId="{C64DA1D8-7F07-4B2C-987C-9814CB9C28B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reliance on cohort studies rather than RCTs</a:t>
          </a:r>
          <a:endParaRPr lang="en-US"/>
        </a:p>
      </dgm:t>
    </dgm:pt>
    <dgm:pt modelId="{0465CFFE-A782-498F-B53C-0E8CA665E2A4}" type="parTrans" cxnId="{D3A47A43-E464-460F-9606-91300241DCC6}">
      <dgm:prSet/>
      <dgm:spPr/>
      <dgm:t>
        <a:bodyPr/>
        <a:lstStyle/>
        <a:p>
          <a:endParaRPr lang="en-US"/>
        </a:p>
      </dgm:t>
    </dgm:pt>
    <dgm:pt modelId="{E3F8CA1F-7BC2-4121-BBDA-70C92D99D259}" type="sibTrans" cxnId="{D3A47A43-E464-460F-9606-91300241DCC6}">
      <dgm:prSet/>
      <dgm:spPr/>
      <dgm:t>
        <a:bodyPr/>
        <a:lstStyle/>
        <a:p>
          <a:endParaRPr lang="en-US"/>
        </a:p>
      </dgm:t>
    </dgm:pt>
    <dgm:pt modelId="{49328B30-CF53-486B-AC79-7A400AA93D8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Operator dependant interventions. </a:t>
          </a:r>
          <a:endParaRPr lang="en-US"/>
        </a:p>
      </dgm:t>
    </dgm:pt>
    <dgm:pt modelId="{C0874D1C-0039-4C60-8065-5EF8F986A679}" type="parTrans" cxnId="{E42A2195-79A5-496B-90AD-D75D3CCA9765}">
      <dgm:prSet/>
      <dgm:spPr/>
      <dgm:t>
        <a:bodyPr/>
        <a:lstStyle/>
        <a:p>
          <a:endParaRPr lang="en-US"/>
        </a:p>
      </dgm:t>
    </dgm:pt>
    <dgm:pt modelId="{3FD346F6-56A7-472D-A6FD-42E57A692A25}" type="sibTrans" cxnId="{E42A2195-79A5-496B-90AD-D75D3CCA9765}">
      <dgm:prSet/>
      <dgm:spPr/>
      <dgm:t>
        <a:bodyPr/>
        <a:lstStyle/>
        <a:p>
          <a:endParaRPr lang="en-US"/>
        </a:p>
      </dgm:t>
    </dgm:pt>
    <dgm:pt modelId="{9C8C40AB-C407-4FC5-A91B-9C365F9A24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Bias in reporting of novel techniques.  </a:t>
          </a:r>
          <a:endParaRPr lang="en-US"/>
        </a:p>
      </dgm:t>
    </dgm:pt>
    <dgm:pt modelId="{F3FF1B80-6EC6-4C4E-A5E8-4B91888A761F}" type="parTrans" cxnId="{A099B127-16FB-458A-942E-B7B4DBE13D1F}">
      <dgm:prSet/>
      <dgm:spPr/>
      <dgm:t>
        <a:bodyPr/>
        <a:lstStyle/>
        <a:p>
          <a:endParaRPr lang="en-US"/>
        </a:p>
      </dgm:t>
    </dgm:pt>
    <dgm:pt modelId="{CE5F76B7-E501-4CEF-AE65-D71610E137F6}" type="sibTrans" cxnId="{A099B127-16FB-458A-942E-B7B4DBE13D1F}">
      <dgm:prSet/>
      <dgm:spPr/>
      <dgm:t>
        <a:bodyPr/>
        <a:lstStyle/>
        <a:p>
          <a:endParaRPr lang="en-US"/>
        </a:p>
      </dgm:t>
    </dgm:pt>
    <dgm:pt modelId="{DA47105B-8DA6-4B4B-8629-C786F29D668E}" type="pres">
      <dgm:prSet presAssocID="{3FB0A803-5C1F-4A02-94A2-E4416545C57F}" presName="root" presStyleCnt="0">
        <dgm:presLayoutVars>
          <dgm:dir/>
          <dgm:resizeHandles val="exact"/>
        </dgm:presLayoutVars>
      </dgm:prSet>
      <dgm:spPr/>
    </dgm:pt>
    <dgm:pt modelId="{7FAECF48-38C2-48FC-BE34-D79294B759D3}" type="pres">
      <dgm:prSet presAssocID="{C2BABFDD-3ACF-4F1A-85E7-19D8480FD7E6}" presName="compNode" presStyleCnt="0"/>
      <dgm:spPr/>
    </dgm:pt>
    <dgm:pt modelId="{07F79304-3C27-42EB-84B2-49E3E3F71401}" type="pres">
      <dgm:prSet presAssocID="{C2BABFDD-3ACF-4F1A-85E7-19D8480FD7E6}" presName="bgRect" presStyleLbl="bgShp" presStyleIdx="0" presStyleCnt="5"/>
      <dgm:spPr/>
    </dgm:pt>
    <dgm:pt modelId="{576C68E9-B18E-4216-9E31-D961915D2D75}" type="pres">
      <dgm:prSet presAssocID="{C2BABFDD-3ACF-4F1A-85E7-19D8480FD7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9F528FFC-8C70-4B46-B1EF-9A0E9E22FAA3}" type="pres">
      <dgm:prSet presAssocID="{C2BABFDD-3ACF-4F1A-85E7-19D8480FD7E6}" presName="spaceRect" presStyleCnt="0"/>
      <dgm:spPr/>
    </dgm:pt>
    <dgm:pt modelId="{DB37D1FA-E5A5-409D-BE4A-89EFAEC477F5}" type="pres">
      <dgm:prSet presAssocID="{C2BABFDD-3ACF-4F1A-85E7-19D8480FD7E6}" presName="parTx" presStyleLbl="revTx" presStyleIdx="0" presStyleCnt="6">
        <dgm:presLayoutVars>
          <dgm:chMax val="0"/>
          <dgm:chPref val="0"/>
        </dgm:presLayoutVars>
      </dgm:prSet>
      <dgm:spPr/>
    </dgm:pt>
    <dgm:pt modelId="{3C71C886-C466-4C7E-92A1-2AB0FBD2DB91}" type="pres">
      <dgm:prSet presAssocID="{C2BABFDD-3ACF-4F1A-85E7-19D8480FD7E6}" presName="desTx" presStyleLbl="revTx" presStyleIdx="1" presStyleCnt="6">
        <dgm:presLayoutVars/>
      </dgm:prSet>
      <dgm:spPr/>
    </dgm:pt>
    <dgm:pt modelId="{78965000-BD7C-4E0F-9707-865681D67105}" type="pres">
      <dgm:prSet presAssocID="{679C787D-7E1D-4869-AE2A-2B86918D7B4C}" presName="sibTrans" presStyleCnt="0"/>
      <dgm:spPr/>
    </dgm:pt>
    <dgm:pt modelId="{685C0342-5E15-4885-A7A2-44FA3187AFED}" type="pres">
      <dgm:prSet presAssocID="{5A030796-EB77-4887-AE1D-52C91B7295F6}" presName="compNode" presStyleCnt="0"/>
      <dgm:spPr/>
    </dgm:pt>
    <dgm:pt modelId="{EF3178AC-5E26-447A-99B4-D41DE9472CE7}" type="pres">
      <dgm:prSet presAssocID="{5A030796-EB77-4887-AE1D-52C91B7295F6}" presName="bgRect" presStyleLbl="bgShp" presStyleIdx="1" presStyleCnt="5"/>
      <dgm:spPr/>
    </dgm:pt>
    <dgm:pt modelId="{CA88DA4D-DE6F-4E67-80E8-E8F89E725D0B}" type="pres">
      <dgm:prSet presAssocID="{5A030796-EB77-4887-AE1D-52C91B7295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5E05F5A-330D-4BEC-828E-88C81F104718}" type="pres">
      <dgm:prSet presAssocID="{5A030796-EB77-4887-AE1D-52C91B7295F6}" presName="spaceRect" presStyleCnt="0"/>
      <dgm:spPr/>
    </dgm:pt>
    <dgm:pt modelId="{E3AA7929-B0A1-44A4-899D-4C8B01DF6D01}" type="pres">
      <dgm:prSet presAssocID="{5A030796-EB77-4887-AE1D-52C91B7295F6}" presName="parTx" presStyleLbl="revTx" presStyleIdx="2" presStyleCnt="6">
        <dgm:presLayoutVars>
          <dgm:chMax val="0"/>
          <dgm:chPref val="0"/>
        </dgm:presLayoutVars>
      </dgm:prSet>
      <dgm:spPr/>
    </dgm:pt>
    <dgm:pt modelId="{599B5A7C-EF98-4D46-9BCD-AE2F26FB7A50}" type="pres">
      <dgm:prSet presAssocID="{8A22DF7C-12FA-428F-92B0-10F09AD38235}" presName="sibTrans" presStyleCnt="0"/>
      <dgm:spPr/>
    </dgm:pt>
    <dgm:pt modelId="{7B15E425-5DB6-4802-AFDB-9A985A9B1992}" type="pres">
      <dgm:prSet presAssocID="{C64DA1D8-7F07-4B2C-987C-9814CB9C28BD}" presName="compNode" presStyleCnt="0"/>
      <dgm:spPr/>
    </dgm:pt>
    <dgm:pt modelId="{3395907D-4993-4D7D-AD09-0A0A4519ED3C}" type="pres">
      <dgm:prSet presAssocID="{C64DA1D8-7F07-4B2C-987C-9814CB9C28BD}" presName="bgRect" presStyleLbl="bgShp" presStyleIdx="2" presStyleCnt="5"/>
      <dgm:spPr/>
    </dgm:pt>
    <dgm:pt modelId="{6C66837D-D393-4F74-927E-DCA81A8F639C}" type="pres">
      <dgm:prSet presAssocID="{C64DA1D8-7F07-4B2C-987C-9814CB9C28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F6C061F-D103-4F72-9FD8-69900721609A}" type="pres">
      <dgm:prSet presAssocID="{C64DA1D8-7F07-4B2C-987C-9814CB9C28BD}" presName="spaceRect" presStyleCnt="0"/>
      <dgm:spPr/>
    </dgm:pt>
    <dgm:pt modelId="{E02001CD-51D9-4EEC-A84C-C57F19E6D6C9}" type="pres">
      <dgm:prSet presAssocID="{C64DA1D8-7F07-4B2C-987C-9814CB9C28BD}" presName="parTx" presStyleLbl="revTx" presStyleIdx="3" presStyleCnt="6">
        <dgm:presLayoutVars>
          <dgm:chMax val="0"/>
          <dgm:chPref val="0"/>
        </dgm:presLayoutVars>
      </dgm:prSet>
      <dgm:spPr/>
    </dgm:pt>
    <dgm:pt modelId="{581762E7-F710-40F5-9040-7B5488355BD1}" type="pres">
      <dgm:prSet presAssocID="{E3F8CA1F-7BC2-4121-BBDA-70C92D99D259}" presName="sibTrans" presStyleCnt="0"/>
      <dgm:spPr/>
    </dgm:pt>
    <dgm:pt modelId="{9A44BBD0-EA2F-4A59-878B-7D6ED6F719AB}" type="pres">
      <dgm:prSet presAssocID="{49328B30-CF53-486B-AC79-7A400AA93D87}" presName="compNode" presStyleCnt="0"/>
      <dgm:spPr/>
    </dgm:pt>
    <dgm:pt modelId="{FE61856D-4245-4D2E-9B28-6A49661E3731}" type="pres">
      <dgm:prSet presAssocID="{49328B30-CF53-486B-AC79-7A400AA93D87}" presName="bgRect" presStyleLbl="bgShp" presStyleIdx="3" presStyleCnt="5"/>
      <dgm:spPr/>
    </dgm:pt>
    <dgm:pt modelId="{D007586E-C9A1-4B14-95AC-A1E90932CB8B}" type="pres">
      <dgm:prSet presAssocID="{49328B30-CF53-486B-AC79-7A400AA93D8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D28F17E-2B4C-4ADA-9D03-550A3029BB60}" type="pres">
      <dgm:prSet presAssocID="{49328B30-CF53-486B-AC79-7A400AA93D87}" presName="spaceRect" presStyleCnt="0"/>
      <dgm:spPr/>
    </dgm:pt>
    <dgm:pt modelId="{F9B942F6-F18C-4949-8D53-4E5465385F2D}" type="pres">
      <dgm:prSet presAssocID="{49328B30-CF53-486B-AC79-7A400AA93D87}" presName="parTx" presStyleLbl="revTx" presStyleIdx="4" presStyleCnt="6">
        <dgm:presLayoutVars>
          <dgm:chMax val="0"/>
          <dgm:chPref val="0"/>
        </dgm:presLayoutVars>
      </dgm:prSet>
      <dgm:spPr/>
    </dgm:pt>
    <dgm:pt modelId="{A0EA0F17-63F6-4D2D-8F5C-81833656BAFC}" type="pres">
      <dgm:prSet presAssocID="{3FD346F6-56A7-472D-A6FD-42E57A692A25}" presName="sibTrans" presStyleCnt="0"/>
      <dgm:spPr/>
    </dgm:pt>
    <dgm:pt modelId="{39D3320C-1557-486D-97EB-0112CF9C5208}" type="pres">
      <dgm:prSet presAssocID="{9C8C40AB-C407-4FC5-A91B-9C365F9A24D2}" presName="compNode" presStyleCnt="0"/>
      <dgm:spPr/>
    </dgm:pt>
    <dgm:pt modelId="{CC48579F-D009-4162-AA22-A0D2B03567A8}" type="pres">
      <dgm:prSet presAssocID="{9C8C40AB-C407-4FC5-A91B-9C365F9A24D2}" presName="bgRect" presStyleLbl="bgShp" presStyleIdx="4" presStyleCnt="5"/>
      <dgm:spPr/>
    </dgm:pt>
    <dgm:pt modelId="{B03C6348-5443-4E10-ACFF-41ED595A3E73}" type="pres">
      <dgm:prSet presAssocID="{9C8C40AB-C407-4FC5-A91B-9C365F9A24D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E1C921B1-33F5-4BC6-B175-82B221F6A1FC}" type="pres">
      <dgm:prSet presAssocID="{9C8C40AB-C407-4FC5-A91B-9C365F9A24D2}" presName="spaceRect" presStyleCnt="0"/>
      <dgm:spPr/>
    </dgm:pt>
    <dgm:pt modelId="{D4DD30D2-1DFC-476E-A46B-2A91F75812CD}" type="pres">
      <dgm:prSet presAssocID="{9C8C40AB-C407-4FC5-A91B-9C365F9A24D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870BF0D-A035-4930-9381-55EA89BD33D0}" type="presOf" srcId="{154CB685-8C17-44EA-B1D0-AC753E89D21C}" destId="{3C71C886-C466-4C7E-92A1-2AB0FBD2DB91}" srcOrd="0" destOrd="0" presId="urn:microsoft.com/office/officeart/2018/2/layout/IconVerticalSolidList"/>
    <dgm:cxn modelId="{0A0DFF20-FAAF-4990-BD86-846E49199D51}" type="presOf" srcId="{49328B30-CF53-486B-AC79-7A400AA93D87}" destId="{F9B942F6-F18C-4949-8D53-4E5465385F2D}" srcOrd="0" destOrd="0" presId="urn:microsoft.com/office/officeart/2018/2/layout/IconVerticalSolidList"/>
    <dgm:cxn modelId="{A099B127-16FB-458A-942E-B7B4DBE13D1F}" srcId="{3FB0A803-5C1F-4A02-94A2-E4416545C57F}" destId="{9C8C40AB-C407-4FC5-A91B-9C365F9A24D2}" srcOrd="4" destOrd="0" parTransId="{F3FF1B80-6EC6-4C4E-A5E8-4B91888A761F}" sibTransId="{CE5F76B7-E501-4CEF-AE65-D71610E137F6}"/>
    <dgm:cxn modelId="{3995E328-6398-4ABF-B0C2-B7CD20CA8663}" type="presOf" srcId="{C2BABFDD-3ACF-4F1A-85E7-19D8480FD7E6}" destId="{DB37D1FA-E5A5-409D-BE4A-89EFAEC477F5}" srcOrd="0" destOrd="0" presId="urn:microsoft.com/office/officeart/2018/2/layout/IconVerticalSolidList"/>
    <dgm:cxn modelId="{DC347E31-42A5-49F8-899E-3F83FFA9DC28}" type="presOf" srcId="{C64DA1D8-7F07-4B2C-987C-9814CB9C28BD}" destId="{E02001CD-51D9-4EEC-A84C-C57F19E6D6C9}" srcOrd="0" destOrd="0" presId="urn:microsoft.com/office/officeart/2018/2/layout/IconVerticalSolidList"/>
    <dgm:cxn modelId="{63AF2038-0E6C-4333-ABB7-B348E07FABCD}" srcId="{C2BABFDD-3ACF-4F1A-85E7-19D8480FD7E6}" destId="{0C286770-19D1-4A45-8CDC-BC4E974A0499}" srcOrd="1" destOrd="0" parTransId="{712BC548-D831-438B-A3C1-8D9A3458227D}" sibTransId="{6B8BC42C-167E-4DA4-8197-B6A8BFD17BD2}"/>
    <dgm:cxn modelId="{D3A47A43-E464-460F-9606-91300241DCC6}" srcId="{3FB0A803-5C1F-4A02-94A2-E4416545C57F}" destId="{C64DA1D8-7F07-4B2C-987C-9814CB9C28BD}" srcOrd="2" destOrd="0" parTransId="{0465CFFE-A782-498F-B53C-0E8CA665E2A4}" sibTransId="{E3F8CA1F-7BC2-4121-BBDA-70C92D99D259}"/>
    <dgm:cxn modelId="{48C0E463-5AC3-4040-9793-323791EE0ECB}" type="presOf" srcId="{5A030796-EB77-4887-AE1D-52C91B7295F6}" destId="{E3AA7929-B0A1-44A4-899D-4C8B01DF6D01}" srcOrd="0" destOrd="0" presId="urn:microsoft.com/office/officeart/2018/2/layout/IconVerticalSolidList"/>
    <dgm:cxn modelId="{FD09B36D-09F5-4DF9-B178-BB382105E29B}" srcId="{3FB0A803-5C1F-4A02-94A2-E4416545C57F}" destId="{C2BABFDD-3ACF-4F1A-85E7-19D8480FD7E6}" srcOrd="0" destOrd="0" parTransId="{A90A62B9-E2CC-40F4-BD2C-01B48124310F}" sibTransId="{679C787D-7E1D-4869-AE2A-2B86918D7B4C}"/>
    <dgm:cxn modelId="{16BA6852-1A40-4E8B-B4BE-CFC64DEAB60A}" type="presOf" srcId="{2791869B-0A77-4458-B37A-EAC47F41CFD5}" destId="{3C71C886-C466-4C7E-92A1-2AB0FBD2DB91}" srcOrd="0" destOrd="3" presId="urn:microsoft.com/office/officeart/2018/2/layout/IconVerticalSolidList"/>
    <dgm:cxn modelId="{1E5A7152-A27F-4D75-AE7E-096C0A67783F}" type="presOf" srcId="{0C286770-19D1-4A45-8CDC-BC4E974A0499}" destId="{3C71C886-C466-4C7E-92A1-2AB0FBD2DB91}" srcOrd="0" destOrd="1" presId="urn:microsoft.com/office/officeart/2018/2/layout/IconVerticalSolidList"/>
    <dgm:cxn modelId="{FC774F76-F4ED-4DB5-B7CC-222BFC24B507}" srcId="{C2BABFDD-3ACF-4F1A-85E7-19D8480FD7E6}" destId="{154CB685-8C17-44EA-B1D0-AC753E89D21C}" srcOrd="0" destOrd="0" parTransId="{91265AED-E1D4-41D1-B2A0-AE0F766C9DAD}" sibTransId="{1D8C8FB4-1A06-4EA2-82CE-7E64B93CBE45}"/>
    <dgm:cxn modelId="{E6980F89-F21C-4072-B721-78D11C65D39D}" type="presOf" srcId="{9C8C40AB-C407-4FC5-A91B-9C365F9A24D2}" destId="{D4DD30D2-1DFC-476E-A46B-2A91F75812CD}" srcOrd="0" destOrd="0" presId="urn:microsoft.com/office/officeart/2018/2/layout/IconVerticalSolidList"/>
    <dgm:cxn modelId="{E42A2195-79A5-496B-90AD-D75D3CCA9765}" srcId="{3FB0A803-5C1F-4A02-94A2-E4416545C57F}" destId="{49328B30-CF53-486B-AC79-7A400AA93D87}" srcOrd="3" destOrd="0" parTransId="{C0874D1C-0039-4C60-8065-5EF8F986A679}" sibTransId="{3FD346F6-56A7-472D-A6FD-42E57A692A25}"/>
    <dgm:cxn modelId="{644310A8-6AA0-4931-8762-8BA3288B93E7}" srcId="{C2BABFDD-3ACF-4F1A-85E7-19D8480FD7E6}" destId="{2791869B-0A77-4458-B37A-EAC47F41CFD5}" srcOrd="3" destOrd="0" parTransId="{9BC2A649-7F34-4E54-9F38-4A232812B61F}" sibTransId="{77C84283-48FF-4710-8928-BCB22F156E05}"/>
    <dgm:cxn modelId="{40767FAC-3E24-43DA-A9F7-FC7F4853D3F6}" srcId="{C2BABFDD-3ACF-4F1A-85E7-19D8480FD7E6}" destId="{0B4FE498-1B93-4228-87A3-FAB3D30B3AAD}" srcOrd="2" destOrd="0" parTransId="{BFCFBD57-20C9-419B-9607-E57D74EC66C2}" sibTransId="{F6748A28-C98A-45A8-90E4-B401861210CD}"/>
    <dgm:cxn modelId="{181755AE-E992-48A0-B4FD-137F358C205E}" srcId="{3FB0A803-5C1F-4A02-94A2-E4416545C57F}" destId="{5A030796-EB77-4887-AE1D-52C91B7295F6}" srcOrd="1" destOrd="0" parTransId="{9FDD91CE-9E13-4124-8849-CFC16AF72C40}" sibTransId="{8A22DF7C-12FA-428F-92B0-10F09AD38235}"/>
    <dgm:cxn modelId="{7D3C6BAF-F7E0-410C-BF9F-795A1BA41234}" type="presOf" srcId="{3FB0A803-5C1F-4A02-94A2-E4416545C57F}" destId="{DA47105B-8DA6-4B4B-8629-C786F29D668E}" srcOrd="0" destOrd="0" presId="urn:microsoft.com/office/officeart/2018/2/layout/IconVerticalSolidList"/>
    <dgm:cxn modelId="{CBCB64D7-CA88-4259-BA77-148CC3AFBB97}" type="presOf" srcId="{0B4FE498-1B93-4228-87A3-FAB3D30B3AAD}" destId="{3C71C886-C466-4C7E-92A1-2AB0FBD2DB91}" srcOrd="0" destOrd="2" presId="urn:microsoft.com/office/officeart/2018/2/layout/IconVerticalSolidList"/>
    <dgm:cxn modelId="{FE6EB6B1-2958-48D8-B8D7-A7B6AC4AD9D9}" type="presParOf" srcId="{DA47105B-8DA6-4B4B-8629-C786F29D668E}" destId="{7FAECF48-38C2-48FC-BE34-D79294B759D3}" srcOrd="0" destOrd="0" presId="urn:microsoft.com/office/officeart/2018/2/layout/IconVerticalSolidList"/>
    <dgm:cxn modelId="{F570C4C2-069F-47D4-8937-9C45569DBF79}" type="presParOf" srcId="{7FAECF48-38C2-48FC-BE34-D79294B759D3}" destId="{07F79304-3C27-42EB-84B2-49E3E3F71401}" srcOrd="0" destOrd="0" presId="urn:microsoft.com/office/officeart/2018/2/layout/IconVerticalSolidList"/>
    <dgm:cxn modelId="{9DD6396F-83CE-4D6B-B785-3C38830D2B66}" type="presParOf" srcId="{7FAECF48-38C2-48FC-BE34-D79294B759D3}" destId="{576C68E9-B18E-4216-9E31-D961915D2D75}" srcOrd="1" destOrd="0" presId="urn:microsoft.com/office/officeart/2018/2/layout/IconVerticalSolidList"/>
    <dgm:cxn modelId="{502A7F1B-74D7-4987-91B7-105827BB9EF7}" type="presParOf" srcId="{7FAECF48-38C2-48FC-BE34-D79294B759D3}" destId="{9F528FFC-8C70-4B46-B1EF-9A0E9E22FAA3}" srcOrd="2" destOrd="0" presId="urn:microsoft.com/office/officeart/2018/2/layout/IconVerticalSolidList"/>
    <dgm:cxn modelId="{41F8C235-EEB5-4B39-A31D-4F5B0F9631E0}" type="presParOf" srcId="{7FAECF48-38C2-48FC-BE34-D79294B759D3}" destId="{DB37D1FA-E5A5-409D-BE4A-89EFAEC477F5}" srcOrd="3" destOrd="0" presId="urn:microsoft.com/office/officeart/2018/2/layout/IconVerticalSolidList"/>
    <dgm:cxn modelId="{A988CD55-BFD1-456C-98D3-7F0FAF16C88B}" type="presParOf" srcId="{7FAECF48-38C2-48FC-BE34-D79294B759D3}" destId="{3C71C886-C466-4C7E-92A1-2AB0FBD2DB91}" srcOrd="4" destOrd="0" presId="urn:microsoft.com/office/officeart/2018/2/layout/IconVerticalSolidList"/>
    <dgm:cxn modelId="{4A59A902-446A-4DDB-AE5A-44CF2407069C}" type="presParOf" srcId="{DA47105B-8DA6-4B4B-8629-C786F29D668E}" destId="{78965000-BD7C-4E0F-9707-865681D67105}" srcOrd="1" destOrd="0" presId="urn:microsoft.com/office/officeart/2018/2/layout/IconVerticalSolidList"/>
    <dgm:cxn modelId="{70A95F4B-4989-42AA-951A-92514EDC57F3}" type="presParOf" srcId="{DA47105B-8DA6-4B4B-8629-C786F29D668E}" destId="{685C0342-5E15-4885-A7A2-44FA3187AFED}" srcOrd="2" destOrd="0" presId="urn:microsoft.com/office/officeart/2018/2/layout/IconVerticalSolidList"/>
    <dgm:cxn modelId="{353977AE-6641-477A-9957-10DCAC410DAA}" type="presParOf" srcId="{685C0342-5E15-4885-A7A2-44FA3187AFED}" destId="{EF3178AC-5E26-447A-99B4-D41DE9472CE7}" srcOrd="0" destOrd="0" presId="urn:microsoft.com/office/officeart/2018/2/layout/IconVerticalSolidList"/>
    <dgm:cxn modelId="{A33E5B10-8086-4538-972B-2AD13D72F32B}" type="presParOf" srcId="{685C0342-5E15-4885-A7A2-44FA3187AFED}" destId="{CA88DA4D-DE6F-4E67-80E8-E8F89E725D0B}" srcOrd="1" destOrd="0" presId="urn:microsoft.com/office/officeart/2018/2/layout/IconVerticalSolidList"/>
    <dgm:cxn modelId="{8C340A98-93A5-4176-BA0F-21E08AFE0319}" type="presParOf" srcId="{685C0342-5E15-4885-A7A2-44FA3187AFED}" destId="{25E05F5A-330D-4BEC-828E-88C81F104718}" srcOrd="2" destOrd="0" presId="urn:microsoft.com/office/officeart/2018/2/layout/IconVerticalSolidList"/>
    <dgm:cxn modelId="{32BA14D6-30CF-4947-9EEE-127591CF076D}" type="presParOf" srcId="{685C0342-5E15-4885-A7A2-44FA3187AFED}" destId="{E3AA7929-B0A1-44A4-899D-4C8B01DF6D01}" srcOrd="3" destOrd="0" presId="urn:microsoft.com/office/officeart/2018/2/layout/IconVerticalSolidList"/>
    <dgm:cxn modelId="{F225F4DF-D302-491D-A107-DF5C418FD5EC}" type="presParOf" srcId="{DA47105B-8DA6-4B4B-8629-C786F29D668E}" destId="{599B5A7C-EF98-4D46-9BCD-AE2F26FB7A50}" srcOrd="3" destOrd="0" presId="urn:microsoft.com/office/officeart/2018/2/layout/IconVerticalSolidList"/>
    <dgm:cxn modelId="{CAF3366D-4EFF-4529-B524-2E40F0302FFD}" type="presParOf" srcId="{DA47105B-8DA6-4B4B-8629-C786F29D668E}" destId="{7B15E425-5DB6-4802-AFDB-9A985A9B1992}" srcOrd="4" destOrd="0" presId="urn:microsoft.com/office/officeart/2018/2/layout/IconVerticalSolidList"/>
    <dgm:cxn modelId="{E51A5881-4331-4468-BCC4-81F2B0DBC933}" type="presParOf" srcId="{7B15E425-5DB6-4802-AFDB-9A985A9B1992}" destId="{3395907D-4993-4D7D-AD09-0A0A4519ED3C}" srcOrd="0" destOrd="0" presId="urn:microsoft.com/office/officeart/2018/2/layout/IconVerticalSolidList"/>
    <dgm:cxn modelId="{33666366-496F-4882-9A5F-5A3B4E1A16C7}" type="presParOf" srcId="{7B15E425-5DB6-4802-AFDB-9A985A9B1992}" destId="{6C66837D-D393-4F74-927E-DCA81A8F639C}" srcOrd="1" destOrd="0" presId="urn:microsoft.com/office/officeart/2018/2/layout/IconVerticalSolidList"/>
    <dgm:cxn modelId="{96B370E9-0587-4241-82AE-F375F460787B}" type="presParOf" srcId="{7B15E425-5DB6-4802-AFDB-9A985A9B1992}" destId="{6F6C061F-D103-4F72-9FD8-69900721609A}" srcOrd="2" destOrd="0" presId="urn:microsoft.com/office/officeart/2018/2/layout/IconVerticalSolidList"/>
    <dgm:cxn modelId="{D084372A-94EE-42E6-B6EB-6B59B9ABF563}" type="presParOf" srcId="{7B15E425-5DB6-4802-AFDB-9A985A9B1992}" destId="{E02001CD-51D9-4EEC-A84C-C57F19E6D6C9}" srcOrd="3" destOrd="0" presId="urn:microsoft.com/office/officeart/2018/2/layout/IconVerticalSolidList"/>
    <dgm:cxn modelId="{C0FCBD60-E040-4798-8860-4C2AD0610225}" type="presParOf" srcId="{DA47105B-8DA6-4B4B-8629-C786F29D668E}" destId="{581762E7-F710-40F5-9040-7B5488355BD1}" srcOrd="5" destOrd="0" presId="urn:microsoft.com/office/officeart/2018/2/layout/IconVerticalSolidList"/>
    <dgm:cxn modelId="{6B9C05D6-F11D-41B2-AF23-DACA731C23C9}" type="presParOf" srcId="{DA47105B-8DA6-4B4B-8629-C786F29D668E}" destId="{9A44BBD0-EA2F-4A59-878B-7D6ED6F719AB}" srcOrd="6" destOrd="0" presId="urn:microsoft.com/office/officeart/2018/2/layout/IconVerticalSolidList"/>
    <dgm:cxn modelId="{A31D829F-EA61-4FD5-A7BF-CEC7362D78D1}" type="presParOf" srcId="{9A44BBD0-EA2F-4A59-878B-7D6ED6F719AB}" destId="{FE61856D-4245-4D2E-9B28-6A49661E3731}" srcOrd="0" destOrd="0" presId="urn:microsoft.com/office/officeart/2018/2/layout/IconVerticalSolidList"/>
    <dgm:cxn modelId="{A32893B2-F43C-4BC3-B72E-6C2E370E5F5C}" type="presParOf" srcId="{9A44BBD0-EA2F-4A59-878B-7D6ED6F719AB}" destId="{D007586E-C9A1-4B14-95AC-A1E90932CB8B}" srcOrd="1" destOrd="0" presId="urn:microsoft.com/office/officeart/2018/2/layout/IconVerticalSolidList"/>
    <dgm:cxn modelId="{488FF0C2-67C4-4EE4-BE29-865ABDFD2287}" type="presParOf" srcId="{9A44BBD0-EA2F-4A59-878B-7D6ED6F719AB}" destId="{6D28F17E-2B4C-4ADA-9D03-550A3029BB60}" srcOrd="2" destOrd="0" presId="urn:microsoft.com/office/officeart/2018/2/layout/IconVerticalSolidList"/>
    <dgm:cxn modelId="{C0366FDC-C837-4E25-B321-DE03EE4BBAE0}" type="presParOf" srcId="{9A44BBD0-EA2F-4A59-878B-7D6ED6F719AB}" destId="{F9B942F6-F18C-4949-8D53-4E5465385F2D}" srcOrd="3" destOrd="0" presId="urn:microsoft.com/office/officeart/2018/2/layout/IconVerticalSolidList"/>
    <dgm:cxn modelId="{B30114B4-19AB-4559-86A1-F428EB47F4CC}" type="presParOf" srcId="{DA47105B-8DA6-4B4B-8629-C786F29D668E}" destId="{A0EA0F17-63F6-4D2D-8F5C-81833656BAFC}" srcOrd="7" destOrd="0" presId="urn:microsoft.com/office/officeart/2018/2/layout/IconVerticalSolidList"/>
    <dgm:cxn modelId="{109801B8-EC54-48A7-A055-B2BC38A91EC3}" type="presParOf" srcId="{DA47105B-8DA6-4B4B-8629-C786F29D668E}" destId="{39D3320C-1557-486D-97EB-0112CF9C5208}" srcOrd="8" destOrd="0" presId="urn:microsoft.com/office/officeart/2018/2/layout/IconVerticalSolidList"/>
    <dgm:cxn modelId="{50188856-0CB3-405C-B7CF-A7CEE601EC9D}" type="presParOf" srcId="{39D3320C-1557-486D-97EB-0112CF9C5208}" destId="{CC48579F-D009-4162-AA22-A0D2B03567A8}" srcOrd="0" destOrd="0" presId="urn:microsoft.com/office/officeart/2018/2/layout/IconVerticalSolidList"/>
    <dgm:cxn modelId="{AC30F049-D255-4DEA-8FCE-45ECE198C199}" type="presParOf" srcId="{39D3320C-1557-486D-97EB-0112CF9C5208}" destId="{B03C6348-5443-4E10-ACFF-41ED595A3E73}" srcOrd="1" destOrd="0" presId="urn:microsoft.com/office/officeart/2018/2/layout/IconVerticalSolidList"/>
    <dgm:cxn modelId="{1B954408-6C7C-4592-8748-148A0B0F6A6D}" type="presParOf" srcId="{39D3320C-1557-486D-97EB-0112CF9C5208}" destId="{E1C921B1-33F5-4BC6-B175-82B221F6A1FC}" srcOrd="2" destOrd="0" presId="urn:microsoft.com/office/officeart/2018/2/layout/IconVerticalSolidList"/>
    <dgm:cxn modelId="{80BC7D0F-26EB-40DC-A271-0A75A822A55F}" type="presParOf" srcId="{39D3320C-1557-486D-97EB-0112CF9C5208}" destId="{D4DD30D2-1DFC-476E-A46B-2A91F75812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0D985-3C67-4846-9BFC-AD1AB9A18EC5}">
      <dsp:nvSpPr>
        <dsp:cNvPr id="0" name=""/>
        <dsp:cNvSpPr/>
      </dsp:nvSpPr>
      <dsp:spPr>
        <a:xfrm>
          <a:off x="0" y="372904"/>
          <a:ext cx="5072574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Obstruction of the anal glands located at the dentate line</a:t>
          </a:r>
          <a:endParaRPr lang="en-US" sz="2400" kern="1200"/>
        </a:p>
      </dsp:txBody>
      <dsp:txXfrm>
        <a:off x="46606" y="419510"/>
        <a:ext cx="4979362" cy="861507"/>
      </dsp:txXfrm>
    </dsp:sp>
    <dsp:sp modelId="{DBAE7E82-822E-1D42-B032-AB8472F272EA}">
      <dsp:nvSpPr>
        <dsp:cNvPr id="0" name=""/>
        <dsp:cNvSpPr/>
      </dsp:nvSpPr>
      <dsp:spPr>
        <a:xfrm>
          <a:off x="0" y="1396744"/>
          <a:ext cx="5072574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Infection begins in the space between the internal and external sphincters </a:t>
          </a:r>
          <a:endParaRPr lang="en-US" sz="2400" kern="1200"/>
        </a:p>
      </dsp:txBody>
      <dsp:txXfrm>
        <a:off x="46606" y="1443350"/>
        <a:ext cx="4979362" cy="861507"/>
      </dsp:txXfrm>
    </dsp:sp>
    <dsp:sp modelId="{11B21A1E-EBEF-094B-B3F6-23362A794A46}">
      <dsp:nvSpPr>
        <dsp:cNvPr id="0" name=""/>
        <dsp:cNvSpPr/>
      </dsp:nvSpPr>
      <dsp:spPr>
        <a:xfrm>
          <a:off x="0" y="2420584"/>
          <a:ext cx="5072574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Spread through the perianal spaces</a:t>
          </a:r>
          <a:endParaRPr lang="en-US" sz="2400" kern="1200"/>
        </a:p>
      </dsp:txBody>
      <dsp:txXfrm>
        <a:off x="46606" y="2467190"/>
        <a:ext cx="4979362" cy="861507"/>
      </dsp:txXfrm>
    </dsp:sp>
    <dsp:sp modelId="{533547C6-0192-5943-9066-04554C7BE9E8}">
      <dsp:nvSpPr>
        <dsp:cNvPr id="0" name=""/>
        <dsp:cNvSpPr/>
      </dsp:nvSpPr>
      <dsp:spPr>
        <a:xfrm>
          <a:off x="0" y="3444424"/>
          <a:ext cx="5072574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Inflammatory tract</a:t>
          </a:r>
          <a:endParaRPr lang="en-US" sz="2400" kern="1200" dirty="0"/>
        </a:p>
      </dsp:txBody>
      <dsp:txXfrm>
        <a:off x="46606" y="3491030"/>
        <a:ext cx="4979362" cy="861507"/>
      </dsp:txXfrm>
    </dsp:sp>
    <dsp:sp modelId="{237ABEA2-7B81-B04C-BCEF-9CECDC3E855F}">
      <dsp:nvSpPr>
        <dsp:cNvPr id="0" name=""/>
        <dsp:cNvSpPr/>
      </dsp:nvSpPr>
      <dsp:spPr>
        <a:xfrm>
          <a:off x="0" y="4399144"/>
          <a:ext cx="5072574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Parks AG Pathogenesis and treatment of fistula-in-</a:t>
          </a:r>
          <a:r>
            <a:rPr lang="en-GB" sz="1900" kern="1200" dirty="0" err="1"/>
            <a:t>ano</a:t>
          </a:r>
          <a:r>
            <a:rPr lang="en-GB" sz="1900" kern="1200" dirty="0"/>
            <a:t>. Br Med J 1961; </a:t>
          </a:r>
          <a:r>
            <a:rPr lang="en-GB" sz="1900" kern="1200" dirty="0" err="1"/>
            <a:t>i</a:t>
          </a:r>
          <a:r>
            <a:rPr lang="en-GB" sz="1900" kern="1200" dirty="0"/>
            <a:t>: 463–9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Eisenhammer S. The internal anal sphincter and the </a:t>
          </a:r>
          <a:r>
            <a:rPr lang="pt-BR" sz="1900" kern="1200"/>
            <a:t>anorectal abscess. Surg Gynecol Obstet 1956; 103: 501–</a:t>
          </a:r>
          <a:r>
            <a:rPr lang="en-GB" sz="1900" kern="1200"/>
            <a:t>6.</a:t>
          </a:r>
          <a:endParaRPr lang="en-US" sz="1900" kern="1200"/>
        </a:p>
      </dsp:txBody>
      <dsp:txXfrm>
        <a:off x="0" y="4399144"/>
        <a:ext cx="5072574" cy="146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65177-AA68-FF45-9575-EE3A7A31B9CB}">
      <dsp:nvSpPr>
        <dsp:cNvPr id="0" name=""/>
        <dsp:cNvSpPr/>
      </dsp:nvSpPr>
      <dsp:spPr>
        <a:xfrm>
          <a:off x="0" y="4109809"/>
          <a:ext cx="5589270" cy="13489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• Conclusion: There is no clear definition of simple and complex fistula. No consensus, highest level of evidence 3b”</a:t>
          </a:r>
          <a:endParaRPr lang="en-US" sz="2300" kern="1200"/>
        </a:p>
      </dsp:txBody>
      <dsp:txXfrm>
        <a:off x="0" y="4109809"/>
        <a:ext cx="5589270" cy="1348931"/>
      </dsp:txXfrm>
    </dsp:sp>
    <dsp:sp modelId="{2D3B4DCD-D2BF-A648-B3FE-345E3F20B7AC}">
      <dsp:nvSpPr>
        <dsp:cNvPr id="0" name=""/>
        <dsp:cNvSpPr/>
      </dsp:nvSpPr>
      <dsp:spPr>
        <a:xfrm rot="10800000">
          <a:off x="0" y="2055387"/>
          <a:ext cx="5589270" cy="207465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• “Conclusion: There is no consensus which classification system should be used. No consensus, highest level of evidence 3b </a:t>
          </a:r>
          <a:endParaRPr lang="en-US" sz="2300" kern="1200"/>
        </a:p>
      </dsp:txBody>
      <dsp:txXfrm rot="10800000">
        <a:off x="0" y="2055387"/>
        <a:ext cx="5589270" cy="1348049"/>
      </dsp:txXfrm>
    </dsp:sp>
    <dsp:sp modelId="{6C59CAF6-D2B4-D941-8EF1-3DFC673808E9}">
      <dsp:nvSpPr>
        <dsp:cNvPr id="0" name=""/>
        <dsp:cNvSpPr/>
      </dsp:nvSpPr>
      <dsp:spPr>
        <a:xfrm rot="10800000">
          <a:off x="0" y="965"/>
          <a:ext cx="5589270" cy="207465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ESCP</a:t>
          </a:r>
          <a:endParaRPr lang="en-US" sz="2300" kern="1200"/>
        </a:p>
      </dsp:txBody>
      <dsp:txXfrm rot="10800000">
        <a:off x="0" y="965"/>
        <a:ext cx="5589270" cy="1348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C04AD-E7C3-8546-A9B2-412428170CCA}">
      <dsp:nvSpPr>
        <dsp:cNvPr id="0" name=""/>
        <dsp:cNvSpPr/>
      </dsp:nvSpPr>
      <dsp:spPr>
        <a:xfrm>
          <a:off x="0" y="345558"/>
          <a:ext cx="561406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713" tIns="479044" rIns="43571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b="1" kern="1200"/>
            <a:t>Drain sepsis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b="1" kern="1200"/>
            <a:t>Eradicate fistula tract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b="1" kern="1200"/>
            <a:t>Prevent recurrence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b="1" kern="1200"/>
            <a:t>Preserve sphincter function. </a:t>
          </a:r>
          <a:endParaRPr lang="en-US" sz="2300" kern="1200"/>
        </a:p>
      </dsp:txBody>
      <dsp:txXfrm>
        <a:off x="0" y="345558"/>
        <a:ext cx="5614060" cy="2101050"/>
      </dsp:txXfrm>
    </dsp:sp>
    <dsp:sp modelId="{12F5C185-7F9B-BB44-AD2C-36EBDFD36C3E}">
      <dsp:nvSpPr>
        <dsp:cNvPr id="0" name=""/>
        <dsp:cNvSpPr/>
      </dsp:nvSpPr>
      <dsp:spPr>
        <a:xfrm>
          <a:off x="280703" y="6078"/>
          <a:ext cx="3929842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39" tIns="0" rIns="14853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4 Key Principles – </a:t>
          </a:r>
          <a:endParaRPr lang="en-US" sz="2300" kern="1200"/>
        </a:p>
      </dsp:txBody>
      <dsp:txXfrm>
        <a:off x="313847" y="39222"/>
        <a:ext cx="3863554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1BBF0-CC22-8041-887F-BAEBA9BBEA01}">
      <dsp:nvSpPr>
        <dsp:cNvPr id="0" name=""/>
        <dsp:cNvSpPr/>
      </dsp:nvSpPr>
      <dsp:spPr>
        <a:xfrm>
          <a:off x="0" y="731393"/>
          <a:ext cx="4629150" cy="478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1020572" rIns="35927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Significant decrease in mean resting anal pressures (</a:t>
          </a:r>
          <a:r>
            <a:rPr lang="en-GB" sz="2400" i="1" kern="1200" dirty="0"/>
            <a:t>P</a:t>
          </a:r>
          <a:r>
            <a:rPr lang="en-GB" sz="2400" kern="1200" dirty="0"/>
            <a:t>&lt;0.001)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significant lower mean squeeze pressure after partial thickness rectal advancement flaps.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Higher healing rate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Recurrence rates – 10%- 40%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Incontinence rate – 20.4%</a:t>
          </a:r>
        </a:p>
      </dsp:txBody>
      <dsp:txXfrm>
        <a:off x="0" y="731393"/>
        <a:ext cx="4629150" cy="4784850"/>
      </dsp:txXfrm>
    </dsp:sp>
    <dsp:sp modelId="{90EC95D7-26FF-5448-9C0B-5F6EEDF816E6}">
      <dsp:nvSpPr>
        <dsp:cNvPr id="0" name=""/>
        <dsp:cNvSpPr/>
      </dsp:nvSpPr>
      <dsp:spPr>
        <a:xfrm>
          <a:off x="231457" y="8153"/>
          <a:ext cx="3240405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Meta-analysis- 2017 % 2019</a:t>
          </a:r>
          <a:endParaRPr lang="en-US" sz="2400" kern="1200" dirty="0"/>
        </a:p>
      </dsp:txBody>
      <dsp:txXfrm>
        <a:off x="302068" y="78764"/>
        <a:ext cx="3099183" cy="1305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1933-581C-414C-934A-739C4536509C}">
      <dsp:nvSpPr>
        <dsp:cNvPr id="0" name=""/>
        <dsp:cNvSpPr/>
      </dsp:nvSpPr>
      <dsp:spPr>
        <a:xfrm>
          <a:off x="0" y="5647"/>
          <a:ext cx="4505706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VAAFT</a:t>
          </a:r>
          <a:endParaRPr lang="en-US" sz="2500" kern="1200"/>
        </a:p>
      </dsp:txBody>
      <dsp:txXfrm>
        <a:off x="29271" y="34918"/>
        <a:ext cx="4447164" cy="541083"/>
      </dsp:txXfrm>
    </dsp:sp>
    <dsp:sp modelId="{5BFA9007-3F49-D64D-92B1-171741ED7722}">
      <dsp:nvSpPr>
        <dsp:cNvPr id="0" name=""/>
        <dsp:cNvSpPr/>
      </dsp:nvSpPr>
      <dsp:spPr>
        <a:xfrm>
          <a:off x="0" y="605272"/>
          <a:ext cx="4505706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5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Identification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Cauterisation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Removal of debris within the tracts </a:t>
          </a:r>
          <a:endParaRPr lang="en-US" sz="2000" kern="1200" dirty="0"/>
        </a:p>
      </dsp:txBody>
      <dsp:txXfrm>
        <a:off x="0" y="605272"/>
        <a:ext cx="4505706" cy="1035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B56D1-0A82-9145-91B0-FD461FE95FDD}">
      <dsp:nvSpPr>
        <dsp:cNvPr id="0" name=""/>
        <dsp:cNvSpPr/>
      </dsp:nvSpPr>
      <dsp:spPr>
        <a:xfrm>
          <a:off x="0" y="331552"/>
          <a:ext cx="7562408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27" tIns="395732" rIns="5869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Healing rate of 73.5% (72/98 patients)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No incontinence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No post-operative pain</a:t>
          </a:r>
          <a:endParaRPr lang="en-US" sz="1900" kern="1200"/>
        </a:p>
      </dsp:txBody>
      <dsp:txXfrm>
        <a:off x="0" y="331552"/>
        <a:ext cx="7562408" cy="1436400"/>
      </dsp:txXfrm>
    </dsp:sp>
    <dsp:sp modelId="{A0C6C947-F392-F24F-830B-D17B7EF111A4}">
      <dsp:nvSpPr>
        <dsp:cNvPr id="0" name=""/>
        <dsp:cNvSpPr/>
      </dsp:nvSpPr>
      <dsp:spPr>
        <a:xfrm>
          <a:off x="378120" y="51112"/>
          <a:ext cx="52936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89" tIns="0" rIns="20008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Meinero and Mori (2011) </a:t>
          </a:r>
          <a:endParaRPr lang="en-US" sz="1900" kern="1200"/>
        </a:p>
      </dsp:txBody>
      <dsp:txXfrm>
        <a:off x="405500" y="78492"/>
        <a:ext cx="5238925" cy="506120"/>
      </dsp:txXfrm>
    </dsp:sp>
    <dsp:sp modelId="{BBA99603-29C3-8A42-87E4-22A6E0574267}">
      <dsp:nvSpPr>
        <dsp:cNvPr id="0" name=""/>
        <dsp:cNvSpPr/>
      </dsp:nvSpPr>
      <dsp:spPr>
        <a:xfrm>
          <a:off x="0" y="2150993"/>
          <a:ext cx="7562408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27" tIns="395732" rIns="5869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T" sz="1900" kern="1200"/>
            <a:t>Recurrance rates – 15.9% - 20%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T" sz="1900" kern="1200"/>
            <a:t>Success rate – 76%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T" sz="1900" kern="1200"/>
            <a:t>Complication rate – 16%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T" sz="1900" kern="1200"/>
            <a:t>No worsening incotenence.</a:t>
          </a:r>
          <a:endParaRPr lang="en-US" sz="1900" kern="1200"/>
        </a:p>
      </dsp:txBody>
      <dsp:txXfrm>
        <a:off x="0" y="2150993"/>
        <a:ext cx="7562408" cy="1735650"/>
      </dsp:txXfrm>
    </dsp:sp>
    <dsp:sp modelId="{F8B64AB2-54E4-EC45-8D8B-E0F1131468FE}">
      <dsp:nvSpPr>
        <dsp:cNvPr id="0" name=""/>
        <dsp:cNvSpPr/>
      </dsp:nvSpPr>
      <dsp:spPr>
        <a:xfrm>
          <a:off x="378120" y="1870553"/>
          <a:ext cx="52936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89" tIns="0" rIns="20008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Other studies:</a:t>
          </a:r>
          <a:endParaRPr lang="en-US" sz="1900" kern="1200"/>
        </a:p>
      </dsp:txBody>
      <dsp:txXfrm>
        <a:off x="405500" y="1897933"/>
        <a:ext cx="5238925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9304-3C27-42EB-84B2-49E3E3F71401}">
      <dsp:nvSpPr>
        <dsp:cNvPr id="0" name=""/>
        <dsp:cNvSpPr/>
      </dsp:nvSpPr>
      <dsp:spPr>
        <a:xfrm>
          <a:off x="0" y="6677"/>
          <a:ext cx="8280920" cy="8749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C68E9-B18E-4216-9E31-D961915D2D75}">
      <dsp:nvSpPr>
        <dsp:cNvPr id="0" name=""/>
        <dsp:cNvSpPr/>
      </dsp:nvSpPr>
      <dsp:spPr>
        <a:xfrm>
          <a:off x="264668" y="203538"/>
          <a:ext cx="481215" cy="481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7D1FA-E5A5-409D-BE4A-89EFAEC477F5}">
      <dsp:nvSpPr>
        <dsp:cNvPr id="0" name=""/>
        <dsp:cNvSpPr/>
      </dsp:nvSpPr>
      <dsp:spPr>
        <a:xfrm>
          <a:off x="1010552" y="6677"/>
          <a:ext cx="3726414" cy="87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8" tIns="92598" rIns="92598" bIns="92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Heterogeneity of the study population e.g. </a:t>
          </a:r>
          <a:endParaRPr lang="en-US" sz="1900" kern="1200"/>
        </a:p>
      </dsp:txBody>
      <dsp:txXfrm>
        <a:off x="1010552" y="6677"/>
        <a:ext cx="3726414" cy="874937"/>
      </dsp:txXfrm>
    </dsp:sp>
    <dsp:sp modelId="{3C71C886-C466-4C7E-92A1-2AB0FBD2DB91}">
      <dsp:nvSpPr>
        <dsp:cNvPr id="0" name=""/>
        <dsp:cNvSpPr/>
      </dsp:nvSpPr>
      <dsp:spPr>
        <a:xfrm>
          <a:off x="4736966" y="6677"/>
          <a:ext cx="3542965" cy="87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8" tIns="92598" rIns="92598" bIns="925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- Length of follow up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- Different end points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- Fistula site and number of fistula tracts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- Case mix e.g  IBD vs Non IBD</a:t>
          </a:r>
          <a:endParaRPr lang="en-US" sz="1100" kern="1200"/>
        </a:p>
      </dsp:txBody>
      <dsp:txXfrm>
        <a:off x="4736966" y="6677"/>
        <a:ext cx="3542965" cy="874937"/>
      </dsp:txXfrm>
    </dsp:sp>
    <dsp:sp modelId="{EF3178AC-5E26-447A-99B4-D41DE9472CE7}">
      <dsp:nvSpPr>
        <dsp:cNvPr id="0" name=""/>
        <dsp:cNvSpPr/>
      </dsp:nvSpPr>
      <dsp:spPr>
        <a:xfrm>
          <a:off x="0" y="1100349"/>
          <a:ext cx="8280920" cy="8749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8DA4D-DE6F-4E67-80E8-E8F89E725D0B}">
      <dsp:nvSpPr>
        <dsp:cNvPr id="0" name=""/>
        <dsp:cNvSpPr/>
      </dsp:nvSpPr>
      <dsp:spPr>
        <a:xfrm>
          <a:off x="264668" y="1297210"/>
          <a:ext cx="481215" cy="481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A7929-B0A1-44A4-899D-4C8B01DF6D01}">
      <dsp:nvSpPr>
        <dsp:cNvPr id="0" name=""/>
        <dsp:cNvSpPr/>
      </dsp:nvSpPr>
      <dsp:spPr>
        <a:xfrm>
          <a:off x="1010552" y="1100349"/>
          <a:ext cx="7269379" cy="87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8" tIns="92598" rIns="92598" bIns="92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Small study numbers </a:t>
          </a:r>
          <a:endParaRPr lang="en-US" sz="1900" kern="1200"/>
        </a:p>
      </dsp:txBody>
      <dsp:txXfrm>
        <a:off x="1010552" y="1100349"/>
        <a:ext cx="7269379" cy="874937"/>
      </dsp:txXfrm>
    </dsp:sp>
    <dsp:sp modelId="{3395907D-4993-4D7D-AD09-0A0A4519ED3C}">
      <dsp:nvSpPr>
        <dsp:cNvPr id="0" name=""/>
        <dsp:cNvSpPr/>
      </dsp:nvSpPr>
      <dsp:spPr>
        <a:xfrm>
          <a:off x="0" y="2194020"/>
          <a:ext cx="8280920" cy="8749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6837D-D393-4F74-927E-DCA81A8F639C}">
      <dsp:nvSpPr>
        <dsp:cNvPr id="0" name=""/>
        <dsp:cNvSpPr/>
      </dsp:nvSpPr>
      <dsp:spPr>
        <a:xfrm>
          <a:off x="264668" y="2390881"/>
          <a:ext cx="481215" cy="481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001CD-51D9-4EEC-A84C-C57F19E6D6C9}">
      <dsp:nvSpPr>
        <dsp:cNvPr id="0" name=""/>
        <dsp:cNvSpPr/>
      </dsp:nvSpPr>
      <dsp:spPr>
        <a:xfrm>
          <a:off x="1010552" y="2194020"/>
          <a:ext cx="7269379" cy="87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8" tIns="92598" rIns="92598" bIns="92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reliance on cohort studies rather than RCTs</a:t>
          </a:r>
          <a:endParaRPr lang="en-US" sz="1900" kern="1200"/>
        </a:p>
      </dsp:txBody>
      <dsp:txXfrm>
        <a:off x="1010552" y="2194020"/>
        <a:ext cx="7269379" cy="874937"/>
      </dsp:txXfrm>
    </dsp:sp>
    <dsp:sp modelId="{FE61856D-4245-4D2E-9B28-6A49661E3731}">
      <dsp:nvSpPr>
        <dsp:cNvPr id="0" name=""/>
        <dsp:cNvSpPr/>
      </dsp:nvSpPr>
      <dsp:spPr>
        <a:xfrm>
          <a:off x="0" y="3287692"/>
          <a:ext cx="8280920" cy="8749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7586E-C9A1-4B14-95AC-A1E90932CB8B}">
      <dsp:nvSpPr>
        <dsp:cNvPr id="0" name=""/>
        <dsp:cNvSpPr/>
      </dsp:nvSpPr>
      <dsp:spPr>
        <a:xfrm>
          <a:off x="264668" y="3484553"/>
          <a:ext cx="481215" cy="4812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942F6-F18C-4949-8D53-4E5465385F2D}">
      <dsp:nvSpPr>
        <dsp:cNvPr id="0" name=""/>
        <dsp:cNvSpPr/>
      </dsp:nvSpPr>
      <dsp:spPr>
        <a:xfrm>
          <a:off x="1010552" y="3287692"/>
          <a:ext cx="7269379" cy="87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8" tIns="92598" rIns="92598" bIns="92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Operator dependant interventions. </a:t>
          </a:r>
          <a:endParaRPr lang="en-US" sz="1900" kern="1200"/>
        </a:p>
      </dsp:txBody>
      <dsp:txXfrm>
        <a:off x="1010552" y="3287692"/>
        <a:ext cx="7269379" cy="874937"/>
      </dsp:txXfrm>
    </dsp:sp>
    <dsp:sp modelId="{CC48579F-D009-4162-AA22-A0D2B03567A8}">
      <dsp:nvSpPr>
        <dsp:cNvPr id="0" name=""/>
        <dsp:cNvSpPr/>
      </dsp:nvSpPr>
      <dsp:spPr>
        <a:xfrm>
          <a:off x="0" y="4381364"/>
          <a:ext cx="8280920" cy="8749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C6348-5443-4E10-ACFF-41ED595A3E73}">
      <dsp:nvSpPr>
        <dsp:cNvPr id="0" name=""/>
        <dsp:cNvSpPr/>
      </dsp:nvSpPr>
      <dsp:spPr>
        <a:xfrm>
          <a:off x="264668" y="4578225"/>
          <a:ext cx="481215" cy="4812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D30D2-1DFC-476E-A46B-2A91F75812CD}">
      <dsp:nvSpPr>
        <dsp:cNvPr id="0" name=""/>
        <dsp:cNvSpPr/>
      </dsp:nvSpPr>
      <dsp:spPr>
        <a:xfrm>
          <a:off x="1010552" y="4381364"/>
          <a:ext cx="7269379" cy="87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8" tIns="92598" rIns="92598" bIns="92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Bias in reporting of novel techniques.  </a:t>
          </a:r>
          <a:endParaRPr lang="en-US" sz="1900" kern="1200"/>
        </a:p>
      </dsp:txBody>
      <dsp:txXfrm>
        <a:off x="1010552" y="4381364"/>
        <a:ext cx="7269379" cy="874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FE968-B40F-4CC0-8E9B-1E6298EB4DF5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75DE0-D749-456A-9FBC-E0B1F8738A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37AC-4664-4509-B40D-A29805F905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1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7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>
                <a:effectLst/>
                <a:latin typeface="Times"/>
              </a:rPr>
              <a:t>mucosal and partial thickness rectal advancement flaps in high trans-sphincteric fistula-in-</a:t>
            </a:r>
            <a:r>
              <a:rPr lang="en-GB" dirty="0" err="1">
                <a:effectLst/>
                <a:latin typeface="Times"/>
              </a:rPr>
              <a:t>ano</a:t>
            </a:r>
            <a:r>
              <a:rPr lang="en-GB" dirty="0">
                <a:effectLst/>
                <a:latin typeface="Times"/>
              </a:rPr>
              <a:t>, the authors noted a significant decrease in mean resting anal pressures in both patient groups (</a:t>
            </a:r>
            <a:r>
              <a:rPr lang="en-GB" i="1" dirty="0">
                <a:effectLst/>
                <a:latin typeface="Times"/>
              </a:rPr>
              <a:t>P</a:t>
            </a:r>
            <a:r>
              <a:rPr lang="en-GB" dirty="0">
                <a:effectLst/>
                <a:latin typeface="Times"/>
              </a:rPr>
              <a:t>&lt;0.001) and a significantly lower mean squeeze pressure after partial thickness rectal advancement flaps. The recurrence rate in the partial thickness group was 10% compared to 40% in the mucosal rectal advancement flap group (</a:t>
            </a:r>
            <a:r>
              <a:rPr lang="en-GB" dirty="0" err="1">
                <a:effectLst/>
                <a:latin typeface="Times"/>
              </a:rPr>
              <a:t>Khafagy</a:t>
            </a:r>
            <a:r>
              <a:rPr lang="en-GB" dirty="0">
                <a:effectLst/>
                <a:latin typeface="Times"/>
              </a:rPr>
              <a:t> et al, 2010). In a meta-analysis that compared rectal advancement flap surgery to the anal fistula plug procedure, patients who underwent rectal advancement flap surgery showed a significantly higher pooled healing rate (</a:t>
            </a:r>
            <a:r>
              <a:rPr lang="en-GB" i="1" dirty="0">
                <a:effectLst/>
                <a:latin typeface="Times"/>
              </a:rPr>
              <a:t>P</a:t>
            </a:r>
            <a:r>
              <a:rPr lang="en-GB" dirty="0">
                <a:effectLst/>
                <a:latin typeface="Times"/>
              </a:rPr>
              <a:t>=0.01) and a significantly lower recurrence rate (</a:t>
            </a:r>
            <a:r>
              <a:rPr lang="en-GB" i="1" dirty="0">
                <a:effectLst/>
                <a:latin typeface="Times"/>
              </a:rPr>
              <a:t>P</a:t>
            </a:r>
            <a:r>
              <a:rPr lang="en-GB" dirty="0">
                <a:effectLst/>
                <a:latin typeface="Times"/>
              </a:rPr>
              <a:t>=0.009) compared to the anal fistula plug procedure for complex fistula-in-</a:t>
            </a:r>
            <a:r>
              <a:rPr lang="en-GB" dirty="0" err="1">
                <a:effectLst/>
                <a:latin typeface="Times"/>
              </a:rPr>
              <a:t>ano</a:t>
            </a:r>
            <a:r>
              <a:rPr lang="en-GB" dirty="0">
                <a:effectLst/>
                <a:latin typeface="Times"/>
              </a:rPr>
              <a:t> (Lin et al, 2019). </a:t>
            </a:r>
          </a:p>
          <a:p>
            <a:pPr algn="just"/>
            <a:r>
              <a:rPr lang="en-GB" dirty="0" err="1">
                <a:effectLst/>
                <a:latin typeface="Times"/>
              </a:rPr>
              <a:t>Balciscueta</a:t>
            </a:r>
            <a:r>
              <a:rPr lang="en-GB" dirty="0">
                <a:effectLst/>
                <a:latin typeface="Times"/>
              </a:rPr>
              <a:t> et al (2017) noted in their meta-analysis recurrence rate for rectal advancement flaps was 21%. Mucosal flaps had a recurrence rate of 26.7%, partial thickness flaps had a 22.9% recurrence rate, while full thickness flap recurrence rate was 7.4%. The pooled faecal incontinence rate was 13.3%. Full thickness rectal advancement flaps have a 20.4% patient incontinence rate. However, the significant degree of study heterogeneity makes it difficult to draw conclusions </a:t>
            </a:r>
          </a:p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7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low postoperative complication rate 2%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95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Times"/>
              </a:rPr>
              <a:t>In a meta-analysis of 13 different studies, the pooled weighted success rate of the ligation of the inter-sphincteric fistula track procedure was reported to be 69%. There was no significant change in weighted success rate (65%) after a 12-month follow-up period. The overall mean non-healing rate was 19.8% (range=0–49%) (</a:t>
            </a:r>
            <a:r>
              <a:rPr lang="en-GB" dirty="0" err="1">
                <a:effectLst/>
                <a:latin typeface="Times"/>
              </a:rPr>
              <a:t>Stellingwerf</a:t>
            </a:r>
            <a:r>
              <a:rPr lang="en-GB" dirty="0">
                <a:effectLst/>
                <a:latin typeface="Times"/>
              </a:rPr>
              <a:t> et al, 2019).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Times"/>
              </a:rPr>
              <a:t>The overall healing rates of the pooled data were 78.9% Although only a few studies report incontinence rates, no change in continence has been reported in the literature (</a:t>
            </a:r>
            <a:r>
              <a:rPr lang="en-GB" dirty="0" err="1">
                <a:effectLst/>
                <a:latin typeface="Times"/>
              </a:rPr>
              <a:t>Gendia</a:t>
            </a:r>
            <a:r>
              <a:rPr lang="en-GB" dirty="0">
                <a:effectLst/>
                <a:latin typeface="Times"/>
              </a:rPr>
              <a:t> et al, 2018). </a:t>
            </a:r>
          </a:p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8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2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37AC-4664-4509-B40D-A29805F905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2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Times"/>
              </a:rPr>
              <a:t>Submucosal </a:t>
            </a:r>
          </a:p>
          <a:p>
            <a:r>
              <a:rPr lang="en-GB" dirty="0">
                <a:effectLst/>
                <a:latin typeface="Times"/>
              </a:rPr>
              <a:t>Fistula tract passes superficially beneath the submucosa. No involvement of sphincter muscle </a:t>
            </a:r>
          </a:p>
          <a:p>
            <a:r>
              <a:rPr lang="en-GB" dirty="0">
                <a:effectLst/>
                <a:latin typeface="Times"/>
              </a:rPr>
              <a:t>Inter-sphincteric </a:t>
            </a:r>
          </a:p>
          <a:p>
            <a:r>
              <a:rPr lang="en-GB" dirty="0">
                <a:effectLst/>
                <a:latin typeface="Times"/>
              </a:rPr>
              <a:t>Fistula tract passes through the internal anal sphincter and continues in the inter-sphincteric space to the perianal skin. Tract does not include the external anal sphincter </a:t>
            </a:r>
          </a:p>
          <a:p>
            <a:r>
              <a:rPr lang="en-GB" dirty="0">
                <a:effectLst/>
                <a:latin typeface="Times"/>
              </a:rPr>
              <a:t>Trans-sphincteric </a:t>
            </a:r>
          </a:p>
          <a:p>
            <a:r>
              <a:rPr lang="en-GB" dirty="0">
                <a:effectLst/>
                <a:latin typeface="Times"/>
              </a:rPr>
              <a:t>Fistula tract passes through the internal anal sphincter and external anal sphincter towards the perianal skin </a:t>
            </a:r>
          </a:p>
          <a:p>
            <a:r>
              <a:rPr lang="en-GB" dirty="0">
                <a:effectLst/>
                <a:latin typeface="Times"/>
              </a:rPr>
              <a:t>Low type – less than one third of the distal external anal sphincter is involved </a:t>
            </a:r>
          </a:p>
          <a:p>
            <a:r>
              <a:rPr lang="en-GB" dirty="0">
                <a:effectLst/>
                <a:latin typeface="Times"/>
              </a:rPr>
              <a:t>High type – more than one third of the distal external anal sphincter is involved </a:t>
            </a:r>
          </a:p>
          <a:p>
            <a:r>
              <a:rPr lang="en-GB" dirty="0">
                <a:effectLst/>
                <a:latin typeface="Times"/>
              </a:rPr>
              <a:t>Supra-sphincteric </a:t>
            </a:r>
          </a:p>
          <a:p>
            <a:r>
              <a:rPr lang="en-GB" dirty="0">
                <a:effectLst/>
                <a:latin typeface="Times"/>
              </a:rPr>
              <a:t>Fistula tract crosses the external anal sphincter and internal anal sphincter below the puborectalis muscle </a:t>
            </a:r>
          </a:p>
          <a:p>
            <a:r>
              <a:rPr lang="en-GB" dirty="0">
                <a:effectLst/>
                <a:latin typeface="Times"/>
              </a:rPr>
              <a:t>Extra-sphincteric </a:t>
            </a:r>
          </a:p>
          <a:p>
            <a:r>
              <a:rPr lang="en-GB" dirty="0">
                <a:effectLst/>
                <a:latin typeface="Times"/>
              </a:rPr>
              <a:t>Fistula tract is external to the anal sphincter complex (passes through the ischiorectal fossa to the perianal skin) </a:t>
            </a:r>
          </a:p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4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Fisutlotomy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question has been addressed by one RCT, which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47 patients to laying open (traditional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fistulotomy) or excision (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Although recurrence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similar in the two groups,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resulted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larger wound, with a longer healing time and a higher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continence disturbance.</a:t>
            </a:r>
          </a:p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Kronborg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O. To lay open or excise a fistula-in-ano: a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trial. Br J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1985; 72: 970.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GB" dirty="0"/>
              <a:t>* &lt; 30 % of external sphincter muscle (trans </a:t>
            </a:r>
            <a:r>
              <a:rPr lang="en-GB" dirty="0" err="1"/>
              <a:t>sphinteric</a:t>
            </a:r>
            <a:r>
              <a:rPr lang="en-GB" dirty="0"/>
              <a:t>)</a:t>
            </a:r>
          </a:p>
          <a:p>
            <a:r>
              <a:rPr lang="en-GB" baseline="30000" dirty="0"/>
              <a:t>$</a:t>
            </a:r>
            <a:r>
              <a:rPr lang="en-GB" dirty="0"/>
              <a:t>  &lt; 50% of  internal sphincter muscle (inter </a:t>
            </a:r>
            <a:r>
              <a:rPr lang="en-GB" dirty="0" err="1"/>
              <a:t>sphinteric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great variation in the reported results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recurrence (0–21%) [126,127], and incontinence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(0–82%) [126,128].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2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Fisutlotomy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question has been addressed by one RCT, which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47 patients to laying open (traditional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fistulotomy) or excision (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Although recurrence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similar in the two groups,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resulted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larger wound, with a longer healing time and a higher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continence disturbance.</a:t>
            </a:r>
          </a:p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Kronborg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O. To lay open or excise a fistula-in-ano: a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trial. Br J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1985; 72: 970.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GB" dirty="0"/>
              <a:t>* &lt; 30 % of external sphincter muscle (trans </a:t>
            </a:r>
            <a:r>
              <a:rPr lang="en-GB" dirty="0" err="1"/>
              <a:t>sphinteric</a:t>
            </a:r>
            <a:r>
              <a:rPr lang="en-GB" dirty="0"/>
              <a:t>)</a:t>
            </a:r>
          </a:p>
          <a:p>
            <a:r>
              <a:rPr lang="en-GB" baseline="30000" dirty="0"/>
              <a:t>$</a:t>
            </a:r>
            <a:r>
              <a:rPr lang="en-GB" dirty="0"/>
              <a:t>  &lt; 50% of  internal sphincter muscle (inter </a:t>
            </a:r>
            <a:r>
              <a:rPr lang="en-GB" dirty="0" err="1"/>
              <a:t>sphinteric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great variation in the reported results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recurrence (0–21%) [126,127], and incontinence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(0–82%) [126,128].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Fisutlotomy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question has been addressed by one RCT, which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47 patients to laying open (traditional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fistulotomy) or excision (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Although recurrence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similar in the two groups,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fistulectomy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resulted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larger wound, with a longer healing time and a higher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continence disturbance.</a:t>
            </a:r>
          </a:p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Kronborg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O. To lay open or excise a fistula-in-ano: a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trial. Br J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1985; 72: 970.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GB" dirty="0"/>
              <a:t>* &lt; 30 % of external sphincter muscle (trans </a:t>
            </a:r>
            <a:r>
              <a:rPr lang="en-GB" dirty="0" err="1"/>
              <a:t>sphinteric</a:t>
            </a:r>
            <a:r>
              <a:rPr lang="en-GB" dirty="0"/>
              <a:t>)</a:t>
            </a:r>
          </a:p>
          <a:p>
            <a:r>
              <a:rPr lang="en-GB" baseline="30000" dirty="0"/>
              <a:t>$</a:t>
            </a:r>
            <a:r>
              <a:rPr lang="en-GB" dirty="0"/>
              <a:t>  &lt; 50% of  internal sphincter muscle (inter </a:t>
            </a:r>
            <a:r>
              <a:rPr lang="en-GB" dirty="0" err="1"/>
              <a:t>sphinteric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great variation in the reported results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recurrence (0–21%) [126,127], and incontinence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(0–82%) [126,128].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2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DE0-D749-456A-9FBC-E0B1F8738A5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5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7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1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1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7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5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4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9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6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53ED-6456-4B37-9C45-CADBCB97CCE3}" type="datetimeFigureOut">
              <a:rPr lang="en-GB" smtClean="0"/>
              <a:pPr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1D2C-5B1A-44F8-AD28-9763E9A34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jbj-HTy_zhAhUvxIUKHQ60DckQjRx6BAgBEAU&amp;url=https://www.medscape.com/answers/191975-63732/what-is-the-goodsall-rule-for-the-management-of-fistulas-in-the-treatment-of-anorectal-abscess&amp;psig=AOvVaw0lASkUAT8ZLQrc6VAUN23m&amp;ust=155687768568304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xqFQoTCIjRoMXo-8gCFcl_Ggod0mAGKQ&amp;url=http://www.slideshare.net/drasarma1947/ppt-anat-anal-canal&amp;psig=AFQjCNE7zOCHIgveIZyB5KVbT-ZK2Tu0qw&amp;ust=144689992750405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8C8FF-BC9C-C64F-BD59-B40CD9C6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88" y="822960"/>
            <a:ext cx="8065008" cy="5414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Perianal Abscesses and Fistula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Matthew Sammut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Colorectal Team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76672"/>
            <a:ext cx="864096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3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sall's ru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5" y="1089895"/>
            <a:ext cx="3801362" cy="3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4437112"/>
            <a:ext cx="5542330" cy="229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Clinical examination 61% </a:t>
            </a:r>
          </a:p>
          <a:p>
            <a:r>
              <a:rPr lang="en-GB" sz="2400" dirty="0">
                <a:latin typeface="+mj-lt"/>
              </a:rPr>
              <a:t>endoanal US 81%</a:t>
            </a:r>
          </a:p>
          <a:p>
            <a:r>
              <a:rPr lang="en-GB" sz="2400" dirty="0">
                <a:latin typeface="+mj-lt"/>
              </a:rPr>
              <a:t>MRI 90% 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Rule is for external openings up to 3cm of the anal verge.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7150" y="12324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err="1">
                <a:latin typeface="+mj-lt"/>
              </a:rPr>
              <a:t>Goodsall’s</a:t>
            </a:r>
            <a:r>
              <a:rPr lang="en-GB" sz="2800" dirty="0">
                <a:latin typeface="+mj-lt"/>
              </a:rPr>
              <a:t> rule is more accurate in patients with an opening posterior to the transverse anal line but is less reliable when it is anterior (2,3,4)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823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+mj-lt"/>
              </a:rPr>
              <a:t>Goodsall’s</a:t>
            </a:r>
            <a:r>
              <a:rPr lang="en-GB" sz="4000" dirty="0">
                <a:latin typeface="+mj-lt"/>
              </a:rPr>
              <a:t> Law</a:t>
            </a:r>
          </a:p>
        </p:txBody>
      </p:sp>
    </p:spTree>
    <p:extLst>
      <p:ext uri="{BB962C8B-B14F-4D97-AF65-F5344CB8AC3E}">
        <p14:creationId xmlns:p14="http://schemas.microsoft.com/office/powerpoint/2010/main" val="358594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</a:t>
            </a: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Simple Fistula:</a:t>
            </a:r>
            <a:endParaRPr lang="en-US" sz="19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Fistulae involving minimal sphincter muscle and classified as superficial, low-laying trans-sphincteric or low laying inter-sphincteric fistulas.  </a:t>
            </a:r>
            <a:endParaRPr lang="en-US" sz="1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5BE0A-F53D-974E-57ED-C0ABAB443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8" t="24801" r="23133" b="27537"/>
          <a:stretch/>
        </p:blipFill>
        <p:spPr>
          <a:xfrm>
            <a:off x="3490722" y="1735508"/>
            <a:ext cx="5177790" cy="3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2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10044"/>
            <a:ext cx="7626096" cy="13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625079"/>
            <a:ext cx="8064896" cy="492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Complex fistula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those have a high risk of treatment failure and cannot be safely treated by routine fistulotomy for example.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 </a:t>
            </a:r>
            <a:r>
              <a:rPr lang="en-US" sz="1600" dirty="0" err="1"/>
              <a:t>intersphinteric</a:t>
            </a:r>
            <a:r>
              <a:rPr lang="en-US" sz="1600" dirty="0"/>
              <a:t> /</a:t>
            </a:r>
            <a:r>
              <a:rPr lang="en-US" sz="1600" dirty="0" err="1"/>
              <a:t>transphinteric</a:t>
            </a:r>
            <a:r>
              <a:rPr lang="en-US" sz="1600" dirty="0"/>
              <a:t> fistula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Suprasphincteric</a:t>
            </a:r>
            <a:r>
              <a:rPr lang="en-US" sz="1600" dirty="0"/>
              <a:t> fistula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Recurrent fistulas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Fistulas with multiple tracts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Fistulas related to inflammatory bowel disease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Fistulas secondary to local radiation treatments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Anterior fistulas in women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86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490" y="429030"/>
            <a:ext cx="2125980" cy="5457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 Dilemma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94235D8F-052C-AB77-1DCA-7C8042003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256825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9400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</a:rPr>
              <a:t>Fistula-in-ano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38FB3-CF6A-D68F-8E7A-0EDA66719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03" b="1960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AC505E57-D633-6220-3B6E-B69D79672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223613"/>
              </p:ext>
            </p:extLst>
          </p:nvPr>
        </p:nvGraphicFramePr>
        <p:xfrm>
          <a:off x="3167986" y="3752850"/>
          <a:ext cx="5614060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7673" y="655712"/>
            <a:ext cx="2444610" cy="555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Fistula management</a:t>
            </a:r>
          </a:p>
        </p:txBody>
      </p:sp>
      <p:pic>
        <p:nvPicPr>
          <p:cNvPr id="5" name="Picture 4" descr="Gear with compass turning gears without">
            <a:extLst>
              <a:ext uri="{FF2B5EF4-FFF2-40B4-BE49-F238E27FC236}">
                <a16:creationId xmlns:a16="http://schemas.microsoft.com/office/drawing/2014/main" id="{D8A8C7E3-B97F-2FCF-E167-B588CB077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54" r="29992" b="-2"/>
          <a:stretch/>
        </p:blipFill>
        <p:spPr>
          <a:xfrm>
            <a:off x="20" y="-1"/>
            <a:ext cx="3107653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076056" y="647700"/>
            <a:ext cx="3705995" cy="555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Primary procedure </a:t>
            </a:r>
            <a:r>
              <a:rPr lang="en-US" sz="2000" dirty="0"/>
              <a:t>-  aims to control sepsis and maintain drainage of the fistula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Secondary procedure </a:t>
            </a:r>
            <a:r>
              <a:rPr lang="en-US" sz="2000" dirty="0"/>
              <a:t>– definitive treatment of fistula tract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256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26DDB-1D3D-C205-89BC-04067A22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MT" sz="3500">
                <a:solidFill>
                  <a:srgbClr val="FFFFFF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6530-7956-3162-2914-2F017170A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r>
              <a:rPr lang="en-MT" sz="2400" dirty="0"/>
              <a:t>Low Fistula</a:t>
            </a:r>
          </a:p>
          <a:p>
            <a:pPr lvl="1"/>
            <a:r>
              <a:rPr lang="en-MT" dirty="0"/>
              <a:t>Low fistula</a:t>
            </a:r>
          </a:p>
          <a:p>
            <a:pPr lvl="1"/>
            <a:r>
              <a:rPr lang="en-MT" dirty="0"/>
              <a:t>Less than 1/3 of sphincter involved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8E080-DF70-581E-C77E-4D926DA74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218" y="4365104"/>
            <a:ext cx="2398275" cy="4363844"/>
          </a:xfrm>
        </p:spPr>
        <p:txBody>
          <a:bodyPr>
            <a:normAutofit/>
          </a:bodyPr>
          <a:lstStyle/>
          <a:p>
            <a:endParaRPr lang="en-MT" dirty="0"/>
          </a:p>
          <a:p>
            <a:r>
              <a:rPr lang="en-MT" dirty="0"/>
              <a:t>Seton</a:t>
            </a:r>
          </a:p>
          <a:p>
            <a:r>
              <a:rPr lang="en-MT" dirty="0"/>
              <a:t>Fistulotomy</a:t>
            </a:r>
          </a:p>
          <a:p>
            <a:r>
              <a:rPr lang="en-MT" dirty="0"/>
              <a:t>Fistulectomy</a:t>
            </a:r>
          </a:p>
        </p:txBody>
      </p:sp>
    </p:spTree>
    <p:extLst>
      <p:ext uri="{BB962C8B-B14F-4D97-AF65-F5344CB8AC3E}">
        <p14:creationId xmlns:p14="http://schemas.microsoft.com/office/powerpoint/2010/main" val="557157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F45D0617-259B-5248-A272-2C56E4BE2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 r="2544" b="-2"/>
          <a:stretch/>
        </p:blipFill>
        <p:spPr>
          <a:xfrm>
            <a:off x="20" y="1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5D3903-794E-8744-AB5B-C8F91FD042E7}"/>
              </a:ext>
            </a:extLst>
          </p:cNvPr>
          <p:cNvSpPr/>
          <p:nvPr/>
        </p:nvSpPr>
        <p:spPr>
          <a:xfrm>
            <a:off x="4572000" y="476672"/>
            <a:ext cx="4572000" cy="495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Setons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Tied loosely over the sphincter to drain the track and allow the sepsis to settle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 divide the sphincter muscle slowly to eradicate the track (cutting seton)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Long term drain</a:t>
            </a:r>
          </a:p>
        </p:txBody>
      </p:sp>
    </p:spTree>
    <p:extLst>
      <p:ext uri="{BB962C8B-B14F-4D97-AF65-F5344CB8AC3E}">
        <p14:creationId xmlns:p14="http://schemas.microsoft.com/office/powerpoint/2010/main" val="3157757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D3903-794E-8744-AB5B-C8F91FD042E7}"/>
              </a:ext>
            </a:extLst>
          </p:cNvPr>
          <p:cNvSpPr/>
          <p:nvPr/>
        </p:nvSpPr>
        <p:spPr>
          <a:xfrm>
            <a:off x="3844813" y="552091"/>
            <a:ext cx="5006516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ESCP: Cutting seton – not recommended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“Conclusion: The use of the cutting seton is not advised because of the risk of incontinence. No consensus,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highest level of evidence 2a”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349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D3903-794E-8744-AB5B-C8F91FD042E7}"/>
              </a:ext>
            </a:extLst>
          </p:cNvPr>
          <p:cNvSpPr/>
          <p:nvPr/>
        </p:nvSpPr>
        <p:spPr>
          <a:xfrm>
            <a:off x="3844814" y="552091"/>
            <a:ext cx="493451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ESCP: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“Conclusion: Loose seton placement is an effective treatment reducing the chance of recurrent abscess formation. Consensus, highest level of evidence 2a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Conclusion: Chronic loose seton drainage is an important alternative treatment for complex perianal fistula. Consensus, highest level of evidence 2a”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ASBGI: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“A loose seton, used as sole treatment, results in fistula healing in only a small proportion of patients. Higher healing rates are achieved by staged fistulotomy after a period of seton drainage. (Level III)”</a:t>
            </a:r>
          </a:p>
        </p:txBody>
      </p:sp>
    </p:spTree>
    <p:extLst>
      <p:ext uri="{BB962C8B-B14F-4D97-AF65-F5344CB8AC3E}">
        <p14:creationId xmlns:p14="http://schemas.microsoft.com/office/powerpoint/2010/main" val="215349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pptanatanalcanal-130707045357-phpapp02/95/anatomy-of-anal-canal-15-638.jpg?cb=137317790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-1" b="6936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9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506" y="2333530"/>
            <a:ext cx="3997960" cy="367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Fistulotomy: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laying open the fistula from one opening to the other and division of all the anal sphincter below it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identification of all secondary tracks and their adequate drainage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7A0C223-515A-2F45-9828-ADE0EB586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84" r="11103" b="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76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0C223-515A-2F45-9828-ADE0EB586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71" r="390" b="2"/>
          <a:stretch/>
        </p:blipFill>
        <p:spPr>
          <a:xfrm>
            <a:off x="20" y="10"/>
            <a:ext cx="4385824" cy="4147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2564904"/>
            <a:ext cx="437539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Fistulotomy: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healing in more than 95% of patients.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30% - inadvertent loss of flatus and slight passive soiling, largely determined by internal sphincter division</a:t>
            </a:r>
          </a:p>
        </p:txBody>
      </p:sp>
    </p:spTree>
    <p:extLst>
      <p:ext uri="{BB962C8B-B14F-4D97-AF65-F5344CB8AC3E}">
        <p14:creationId xmlns:p14="http://schemas.microsoft.com/office/powerpoint/2010/main" val="83063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26DDB-1D3D-C205-89BC-04067A22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MT" sz="3500">
                <a:solidFill>
                  <a:srgbClr val="FFFFFF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6530-7956-3162-2914-2F017170A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0" y="1412489"/>
            <a:ext cx="2811759" cy="4363844"/>
          </a:xfrm>
        </p:spPr>
        <p:txBody>
          <a:bodyPr>
            <a:normAutofit/>
          </a:bodyPr>
          <a:lstStyle/>
          <a:p>
            <a:r>
              <a:rPr lang="en-MT" sz="3200" dirty="0"/>
              <a:t>Complex Fistula</a:t>
            </a:r>
          </a:p>
          <a:p>
            <a:pPr lvl="1"/>
            <a:r>
              <a:rPr lang="en-MT" sz="3200" dirty="0"/>
              <a:t>High fistula</a:t>
            </a:r>
          </a:p>
          <a:p>
            <a:pPr lvl="1"/>
            <a:r>
              <a:rPr lang="en-MT" sz="3200" dirty="0"/>
              <a:t>Anterior Fistula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8E080-DF70-581E-C77E-4D926DA74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6216" y="2181922"/>
            <a:ext cx="2398275" cy="4363844"/>
          </a:xfrm>
        </p:spPr>
        <p:txBody>
          <a:bodyPr>
            <a:normAutofit/>
          </a:bodyPr>
          <a:lstStyle/>
          <a:p>
            <a:endParaRPr lang="en-MT" sz="1800" dirty="0"/>
          </a:p>
          <a:p>
            <a:r>
              <a:rPr lang="en-GB" sz="2400" dirty="0"/>
              <a:t>S</a:t>
            </a:r>
            <a:r>
              <a:rPr lang="en-MT" sz="2400" dirty="0"/>
              <a:t>ave the sphincter</a:t>
            </a:r>
          </a:p>
          <a:p>
            <a:endParaRPr lang="en-MT" sz="2400" dirty="0"/>
          </a:p>
          <a:p>
            <a:r>
              <a:rPr lang="en-MT" sz="2400" dirty="0"/>
              <a:t>Advancement flaps</a:t>
            </a:r>
          </a:p>
          <a:p>
            <a:r>
              <a:rPr lang="en-MT" sz="2400" dirty="0"/>
              <a:t>VAAFT</a:t>
            </a:r>
          </a:p>
          <a:p>
            <a:r>
              <a:rPr lang="en-MT" sz="2400" dirty="0"/>
              <a:t>LIFT</a:t>
            </a:r>
          </a:p>
          <a:p>
            <a:r>
              <a:rPr lang="en-MT" sz="2400" dirty="0"/>
              <a:t>Occulsive</a:t>
            </a:r>
          </a:p>
        </p:txBody>
      </p:sp>
    </p:spTree>
    <p:extLst>
      <p:ext uri="{BB962C8B-B14F-4D97-AF65-F5344CB8AC3E}">
        <p14:creationId xmlns:p14="http://schemas.microsoft.com/office/powerpoint/2010/main" val="411156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A8C3C-639A-18BC-3D9D-E755A3FF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Advancement Flaps</a:t>
            </a:r>
          </a:p>
        </p:txBody>
      </p:sp>
      <p:sp>
        <p:nvSpPr>
          <p:cNvPr id="10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41983-B26B-5024-8ABA-E1F8885B4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872899"/>
            <a:ext cx="4139952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Three main types of flaps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>
                <a:effectLst/>
              </a:rPr>
              <a:t>mucosal flap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>
                <a:effectLst/>
              </a:rPr>
              <a:t>partial thickness 	(</a:t>
            </a:r>
            <a:r>
              <a:rPr lang="en-US" sz="2000" dirty="0" err="1">
                <a:effectLst/>
              </a:rPr>
              <a:t>fibres</a:t>
            </a:r>
            <a:r>
              <a:rPr lang="en-US" sz="2000" dirty="0">
                <a:effectLst/>
              </a:rPr>
              <a:t> of the internal anal sphincter are included)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	full thickness rectal 	advancement flaps 	(includes the entire 	internal anal 	sphincter).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Anal Fistulotomy Technique: Approach Considerations, Anal Fistulotomy,  Complications">
            <a:extLst>
              <a:ext uri="{FF2B5EF4-FFF2-40B4-BE49-F238E27FC236}">
                <a16:creationId xmlns:a16="http://schemas.microsoft.com/office/drawing/2014/main" id="{F6331136-DE40-FE33-545C-F6E2FB1F2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r="19277" b="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9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C0E870-C5D2-63ED-86EA-7F4D8F1D5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10546"/>
              </p:ext>
            </p:extLst>
          </p:nvPr>
        </p:nvGraphicFramePr>
        <p:xfrm>
          <a:off x="3874306" y="67478"/>
          <a:ext cx="4629150" cy="552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41983-B26B-5024-8ABA-E1F8885B4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027" y="2057400"/>
            <a:ext cx="2563837" cy="867544"/>
          </a:xfrm>
        </p:spPr>
        <p:txBody>
          <a:bodyPr>
            <a:normAutofit/>
          </a:bodyPr>
          <a:lstStyle/>
          <a:p>
            <a:pPr algn="just"/>
            <a:r>
              <a:rPr lang="en-GB" sz="3200" dirty="0">
                <a:effectLst/>
                <a:latin typeface="Times"/>
              </a:rPr>
              <a:t>Results:</a:t>
            </a:r>
          </a:p>
          <a:p>
            <a:endParaRPr lang="en-M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F7BD3-BF49-78B6-5BB5-1EEB04A2DD05}"/>
              </a:ext>
            </a:extLst>
          </p:cNvPr>
          <p:cNvSpPr txBox="1"/>
          <p:nvPr/>
        </p:nvSpPr>
        <p:spPr>
          <a:xfrm>
            <a:off x="627459" y="5591874"/>
            <a:ext cx="74888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effectLst/>
                <a:latin typeface="Times"/>
              </a:rPr>
              <a:t>Lin H, </a:t>
            </a:r>
            <a:r>
              <a:rPr lang="en-GB" sz="1050" dirty="0" err="1">
                <a:effectLst/>
                <a:latin typeface="Times"/>
              </a:rPr>
              <a:t>Jin</a:t>
            </a:r>
            <a:r>
              <a:rPr lang="en-GB" sz="1050" dirty="0">
                <a:effectLst/>
                <a:latin typeface="Times"/>
              </a:rPr>
              <a:t> Z, Zhu Y, </a:t>
            </a:r>
            <a:r>
              <a:rPr lang="en-GB" sz="1050" dirty="0" err="1">
                <a:effectLst/>
                <a:latin typeface="Times"/>
              </a:rPr>
              <a:t>Diao</a:t>
            </a:r>
            <a:r>
              <a:rPr lang="en-GB" sz="1050" dirty="0">
                <a:effectLst/>
                <a:latin typeface="Times"/>
              </a:rPr>
              <a:t> M, Hu W. Anal fistula plug vs rectal advancement flap for the treatment of complex cryptoglandular anal fistulas: a systematic review and meta-analysis of studies with long-term follow-up. Colorectal Dis. 2019;21(5):502–515. https://</a:t>
            </a:r>
            <a:r>
              <a:rPr lang="en-GB" sz="1050" dirty="0" err="1">
                <a:effectLst/>
                <a:latin typeface="Times"/>
              </a:rPr>
              <a:t>doi.org</a:t>
            </a:r>
            <a:r>
              <a:rPr lang="en-GB" sz="1050" dirty="0">
                <a:effectLst/>
                <a:latin typeface="Times"/>
              </a:rPr>
              <a:t>/10.1111/codi.14504 </a:t>
            </a:r>
          </a:p>
          <a:p>
            <a:endParaRPr lang="en-GB" sz="1050" dirty="0">
              <a:effectLst/>
              <a:latin typeface="Times"/>
            </a:endParaRPr>
          </a:p>
          <a:p>
            <a:r>
              <a:rPr lang="en-GB" sz="1050" dirty="0" err="1">
                <a:effectLst/>
                <a:latin typeface="Times"/>
              </a:rPr>
              <a:t>Balciscueta</a:t>
            </a:r>
            <a:r>
              <a:rPr lang="en-GB" sz="1050" dirty="0">
                <a:effectLst/>
                <a:latin typeface="Times"/>
              </a:rPr>
              <a:t> Z, Uribe N, </a:t>
            </a:r>
            <a:r>
              <a:rPr lang="en-GB" sz="1050" dirty="0" err="1">
                <a:effectLst/>
                <a:latin typeface="Times"/>
              </a:rPr>
              <a:t>Balciscueta</a:t>
            </a:r>
            <a:r>
              <a:rPr lang="en-GB" sz="1050" dirty="0">
                <a:effectLst/>
                <a:latin typeface="Times"/>
              </a:rPr>
              <a:t> I, Andreu-</a:t>
            </a:r>
            <a:r>
              <a:rPr lang="en-GB" sz="1050" dirty="0" err="1">
                <a:effectLst/>
                <a:latin typeface="Times"/>
              </a:rPr>
              <a:t>Ballester</a:t>
            </a:r>
            <a:r>
              <a:rPr lang="en-GB" sz="1050" dirty="0">
                <a:effectLst/>
                <a:latin typeface="Times"/>
              </a:rPr>
              <a:t> JC, García-Granero E. Rectal advancement flap for the treatment of complex cryptoglandular anal fistulas: a systematic review and meta-analysis. Int J Colorectal Dis. 2017;32(5):599–609. https://</a:t>
            </a:r>
            <a:r>
              <a:rPr lang="en-GB" sz="1050" dirty="0" err="1">
                <a:effectLst/>
                <a:latin typeface="Times"/>
              </a:rPr>
              <a:t>doi.org</a:t>
            </a:r>
            <a:r>
              <a:rPr lang="en-GB" sz="1050" dirty="0">
                <a:effectLst/>
                <a:latin typeface="Times"/>
              </a:rPr>
              <a:t>/10.1007/s00384-017-2779-7 </a:t>
            </a:r>
          </a:p>
        </p:txBody>
      </p:sp>
    </p:spTree>
    <p:extLst>
      <p:ext uri="{BB962C8B-B14F-4D97-AF65-F5344CB8AC3E}">
        <p14:creationId xmlns:p14="http://schemas.microsoft.com/office/powerpoint/2010/main" val="3896901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385066"/>
            <a:ext cx="8192729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VAAFT</a:t>
            </a:r>
          </a:p>
        </p:txBody>
      </p:sp>
      <p:pic>
        <p:nvPicPr>
          <p:cNvPr id="2" name="Picture 2" descr="VAAFT: Best Anal Fistula Treatment - Laparoscopic surgeon">
            <a:extLst>
              <a:ext uri="{FF2B5EF4-FFF2-40B4-BE49-F238E27FC236}">
                <a16:creationId xmlns:a16="http://schemas.microsoft.com/office/drawing/2014/main" id="{A5E43695-F939-BAA2-7F2E-1F882E6C3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0" r="23303" b="1"/>
          <a:stretch/>
        </p:blipFill>
        <p:spPr bwMode="auto">
          <a:xfrm>
            <a:off x="20" y="10"/>
            <a:ext cx="4571975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3504" b="3"/>
          <a:stretch/>
        </p:blipFill>
        <p:spPr bwMode="auto">
          <a:xfrm>
            <a:off x="4571999" y="-681"/>
            <a:ext cx="4572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6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0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9" name="Rectangle 3082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VIDEO-ASSISTED ANAL FISTULA TREATMENT (VAAFT)">
            <a:extLst>
              <a:ext uri="{FF2B5EF4-FFF2-40B4-BE49-F238E27FC236}">
                <a16:creationId xmlns:a16="http://schemas.microsoft.com/office/drawing/2014/main" id="{0B799457-3163-E474-A1CD-1FDD00FAD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2695" b="2"/>
          <a:stretch/>
        </p:blipFill>
        <p:spPr bwMode="auto">
          <a:xfrm>
            <a:off x="4" y="10"/>
            <a:ext cx="3663287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-ASSISTED ANAL FISTULA TREATMENT (VAAFT)">
            <a:extLst>
              <a:ext uri="{FF2B5EF4-FFF2-40B4-BE49-F238E27FC236}">
                <a16:creationId xmlns:a16="http://schemas.microsoft.com/office/drawing/2014/main" id="{CCAAEFCD-CB1F-51D4-89CC-5A887803E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1" b="15765"/>
          <a:stretch/>
        </p:blipFill>
        <p:spPr bwMode="auto">
          <a:xfrm>
            <a:off x="3806157" y="10"/>
            <a:ext cx="5337839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3084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F2A0E07E-6E47-9E37-1491-90CB18D35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483265"/>
              </p:ext>
            </p:extLst>
          </p:nvPr>
        </p:nvGraphicFramePr>
        <p:xfrm>
          <a:off x="4011930" y="4440602"/>
          <a:ext cx="4505706" cy="16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958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13CF2-322F-6F2F-968B-423C9F35B37A}"/>
              </a:ext>
            </a:extLst>
          </p:cNvPr>
          <p:cNvSpPr txBox="1"/>
          <p:nvPr/>
        </p:nvSpPr>
        <p:spPr>
          <a:xfrm>
            <a:off x="683568" y="508518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err="1">
                <a:effectLst/>
                <a:latin typeface="Times"/>
              </a:rPr>
              <a:t>Meinero</a:t>
            </a:r>
            <a:r>
              <a:rPr lang="en-GB" sz="1050" dirty="0">
                <a:effectLst/>
                <a:latin typeface="Times"/>
              </a:rPr>
              <a:t> P, Mori L. Video-assisted anal fistula treatment (VAAFT): a novel sphincter-saving procedure for treating complex anal fistulas. Tech </a:t>
            </a:r>
            <a:r>
              <a:rPr lang="en-GB" sz="1050" dirty="0" err="1">
                <a:effectLst/>
                <a:latin typeface="Times"/>
              </a:rPr>
              <a:t>Coloproctol</a:t>
            </a:r>
            <a:r>
              <a:rPr lang="en-GB" sz="1050" dirty="0">
                <a:effectLst/>
                <a:latin typeface="Times"/>
              </a:rPr>
              <a:t>. 2011;15(4):417–422. https://</a:t>
            </a:r>
            <a:r>
              <a:rPr lang="en-GB" sz="1050" dirty="0" err="1">
                <a:effectLst/>
                <a:latin typeface="Times"/>
              </a:rPr>
              <a:t>doi.org</a:t>
            </a:r>
            <a:r>
              <a:rPr lang="en-GB" sz="1050" dirty="0">
                <a:effectLst/>
                <a:latin typeface="Times"/>
              </a:rPr>
              <a:t>/10.1007/ s10151-011-0769-2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effectLst/>
                <a:latin typeface="Times"/>
              </a:rPr>
              <a:t>Jiang H, Liu H, Li Z et al. Video-assisted anal fistula treatment (VAAFT) for complex anal fistula: a preliminary evaluation in China. Med Sci </a:t>
            </a:r>
            <a:r>
              <a:rPr lang="en-GB" sz="1050" dirty="0" err="1">
                <a:effectLst/>
                <a:latin typeface="Times"/>
              </a:rPr>
              <a:t>Monit</a:t>
            </a:r>
            <a:r>
              <a:rPr lang="en-GB" sz="1050" dirty="0">
                <a:effectLst/>
                <a:latin typeface="Times"/>
              </a:rPr>
              <a:t>. 2017;23:2065–2071. https://</a:t>
            </a:r>
            <a:r>
              <a:rPr lang="en-GB" sz="1050" dirty="0" err="1">
                <a:effectLst/>
                <a:latin typeface="Times"/>
              </a:rPr>
              <a:t>doi</a:t>
            </a:r>
            <a:r>
              <a:rPr lang="en-GB" sz="1050" dirty="0">
                <a:effectLst/>
                <a:latin typeface="Times"/>
              </a:rPr>
              <a:t>. org/10.12659/msm.904055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effectLst/>
                <a:latin typeface="Times"/>
              </a:rPr>
              <a:t>Garg P, Singh P, Kaur B. Magnetic resonance imaging (MRI): operative findings correlation in 229 fistula-in-</a:t>
            </a:r>
            <a:r>
              <a:rPr lang="en-GB" sz="1050" dirty="0" err="1">
                <a:effectLst/>
                <a:latin typeface="Times"/>
              </a:rPr>
              <a:t>ano</a:t>
            </a:r>
            <a:r>
              <a:rPr lang="en-GB" sz="1050" dirty="0">
                <a:effectLst/>
                <a:latin typeface="Times"/>
              </a:rPr>
              <a:t> patients. World J Surg. 2017;41(6):1618–1624. https://</a:t>
            </a:r>
            <a:r>
              <a:rPr lang="en-GB" sz="1050" dirty="0" err="1">
                <a:effectLst/>
                <a:latin typeface="Times"/>
              </a:rPr>
              <a:t>doi.org</a:t>
            </a:r>
            <a:r>
              <a:rPr lang="en-GB" sz="1050" dirty="0">
                <a:effectLst/>
                <a:latin typeface="Times"/>
              </a:rPr>
              <a:t>/10.1007/s00268-017-3886-x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effectLst/>
                <a:latin typeface="Times"/>
              </a:rPr>
              <a:t>Kochhar G, </a:t>
            </a:r>
            <a:r>
              <a:rPr lang="en-GB" sz="1050" dirty="0" err="1">
                <a:effectLst/>
                <a:latin typeface="Times"/>
              </a:rPr>
              <a:t>Saha</a:t>
            </a:r>
            <a:r>
              <a:rPr lang="en-GB" sz="1050" dirty="0">
                <a:effectLst/>
                <a:latin typeface="Times"/>
              </a:rPr>
              <a:t> S, </a:t>
            </a:r>
            <a:r>
              <a:rPr lang="en-GB" sz="1050" dirty="0" err="1">
                <a:effectLst/>
                <a:latin typeface="Times"/>
              </a:rPr>
              <a:t>Andley</a:t>
            </a:r>
            <a:r>
              <a:rPr lang="en-GB" sz="1050" dirty="0">
                <a:effectLst/>
                <a:latin typeface="Times"/>
              </a:rPr>
              <a:t> M et al. Video-assisted anal fistula treatment (VAAFT). J Soc </a:t>
            </a:r>
            <a:r>
              <a:rPr lang="en-GB" sz="1050" dirty="0" err="1">
                <a:effectLst/>
                <a:latin typeface="Times"/>
              </a:rPr>
              <a:t>Laparoendosc</a:t>
            </a:r>
            <a:r>
              <a:rPr lang="en-GB" sz="1050" dirty="0">
                <a:effectLst/>
                <a:latin typeface="Times"/>
              </a:rPr>
              <a:t> Surg. 2014;18(3):121–128. https://</a:t>
            </a:r>
            <a:r>
              <a:rPr lang="en-GB" sz="1050" dirty="0" err="1">
                <a:effectLst/>
                <a:latin typeface="Times"/>
              </a:rPr>
              <a:t>doi.org</a:t>
            </a:r>
            <a:r>
              <a:rPr lang="en-GB" sz="1050" dirty="0">
                <a:effectLst/>
                <a:latin typeface="Times"/>
              </a:rPr>
              <a:t>/10.4293/JSLS.2014.00127 </a:t>
            </a:r>
          </a:p>
        </p:txBody>
      </p:sp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31AB08DC-43FF-DC44-349B-31436C3DC68A}"/>
              </a:ext>
            </a:extLst>
          </p:cNvPr>
          <p:cNvGraphicFramePr/>
          <p:nvPr/>
        </p:nvGraphicFramePr>
        <p:xfrm>
          <a:off x="688483" y="548680"/>
          <a:ext cx="7562408" cy="393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73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DA68-9178-229B-38AE-653654C8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8791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Ligation of the intersphincter tract (LIFT) Procedure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39E68-4DD8-A3AA-2EA8-CB6E6765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25625"/>
            <a:ext cx="487918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effectLst/>
              </a:rPr>
              <a:t>Rojanasakul</a:t>
            </a:r>
            <a:r>
              <a:rPr lang="en-US" sz="2800" b="1" dirty="0">
                <a:effectLst/>
              </a:rPr>
              <a:t> (2009) </a:t>
            </a:r>
            <a:endParaRPr lang="en-US" sz="28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i="1" dirty="0">
                <a:effectLst/>
              </a:rPr>
              <a:t>High success rate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	</a:t>
            </a:r>
            <a:r>
              <a:rPr lang="en-US" sz="2000" i="1" dirty="0">
                <a:effectLst/>
              </a:rPr>
              <a:t>low incontinence rates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	</a:t>
            </a:r>
            <a:r>
              <a:rPr lang="en-US" sz="2000" i="1" dirty="0">
                <a:effectLst/>
              </a:rPr>
              <a:t>low postoperative complication rate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i="1" dirty="0"/>
              <a:t>              </a:t>
            </a:r>
            <a:r>
              <a:rPr lang="en-US" sz="2000" i="1" dirty="0">
                <a:effectLst/>
              </a:rPr>
              <a:t>minimally invasive procedure</a:t>
            </a:r>
            <a:endParaRPr lang="en-US" sz="2000" i="1" dirty="0"/>
          </a:p>
        </p:txBody>
      </p:sp>
      <p:pic>
        <p:nvPicPr>
          <p:cNvPr id="4098" name="Picture 2" descr="LIFT technique (Lift-Plus modification): a) preparation of the fistula... |  Download Scientific Diagram">
            <a:extLst>
              <a:ext uri="{FF2B5EF4-FFF2-40B4-BE49-F238E27FC236}">
                <a16:creationId xmlns:a16="http://schemas.microsoft.com/office/drawing/2014/main" id="{8C5A91A6-611D-788D-F9A8-FA5B9D37D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r="20785"/>
          <a:stretch/>
        </p:blipFill>
        <p:spPr bwMode="auto">
          <a:xfrm>
            <a:off x="5803226" y="-1"/>
            <a:ext cx="26664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54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8DA68-9178-229B-38AE-653654C8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Ligation of the intersphincter tract (LIFT) Procedure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39E68-4DD8-A3AA-2EA8-CB6E6765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030" y="3021429"/>
            <a:ext cx="7882128" cy="233538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RESULTS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Meta-analysis  2018 and 2019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	Pooled weighted success rate – </a:t>
            </a:r>
            <a:r>
              <a:rPr lang="en-US" sz="2000" b="1" dirty="0"/>
              <a:t>69% - 78.9% </a:t>
            </a:r>
            <a:r>
              <a:rPr lang="en-US" sz="2000" dirty="0"/>
              <a:t>(even after 12 month follow 	up)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	Non healing rate – </a:t>
            </a:r>
            <a:r>
              <a:rPr lang="en-US" sz="2000" b="1" dirty="0"/>
              <a:t>17.9% - 19.8%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Studies – no change in incontinence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7820D-79AC-7028-B5E3-4BCE6DBCB988}"/>
              </a:ext>
            </a:extLst>
          </p:cNvPr>
          <p:cNvSpPr txBox="1"/>
          <p:nvPr/>
        </p:nvSpPr>
        <p:spPr>
          <a:xfrm>
            <a:off x="162036" y="5425072"/>
            <a:ext cx="88569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dirty="0" err="1">
                <a:effectLst/>
                <a:latin typeface="Times"/>
              </a:rPr>
              <a:t>Alasari</a:t>
            </a:r>
            <a:r>
              <a:rPr lang="en-GB" sz="1100" dirty="0">
                <a:effectLst/>
                <a:latin typeface="Times"/>
              </a:rPr>
              <a:t> S, Kim NK. Overview of anal fistula and systematic review of ligation of the </a:t>
            </a:r>
            <a:r>
              <a:rPr lang="en-GB" sz="1100" dirty="0" err="1">
                <a:effectLst/>
                <a:latin typeface="Times"/>
              </a:rPr>
              <a:t>intersphincteric</a:t>
            </a:r>
            <a:r>
              <a:rPr lang="en-GB" sz="1100" dirty="0">
                <a:effectLst/>
                <a:latin typeface="Times"/>
              </a:rPr>
              <a:t> fistula tract (LIFT). Tech </a:t>
            </a:r>
            <a:r>
              <a:rPr lang="en-GB" sz="1100" dirty="0" err="1">
                <a:effectLst/>
                <a:latin typeface="Times"/>
              </a:rPr>
              <a:t>Coloproctol</a:t>
            </a:r>
            <a:r>
              <a:rPr lang="en-GB" sz="1100" dirty="0">
                <a:effectLst/>
                <a:latin typeface="Times"/>
              </a:rPr>
              <a:t>. 2014;18(1):13–22. https://</a:t>
            </a:r>
            <a:r>
              <a:rPr lang="en-GB" sz="1100" dirty="0" err="1">
                <a:effectLst/>
                <a:latin typeface="Times"/>
              </a:rPr>
              <a:t>doi.org</a:t>
            </a:r>
            <a:r>
              <a:rPr lang="en-GB" sz="1100" dirty="0">
                <a:effectLst/>
                <a:latin typeface="Times"/>
              </a:rPr>
              <a:t>/10.1007/s10151-013-1050-7 </a:t>
            </a:r>
          </a:p>
          <a:p>
            <a:pPr>
              <a:spcAft>
                <a:spcPts val="600"/>
              </a:spcAft>
            </a:pPr>
            <a:r>
              <a:rPr lang="en-GB" sz="1100" dirty="0" err="1">
                <a:effectLst/>
                <a:latin typeface="Times"/>
              </a:rPr>
              <a:t>Stellingwerf</a:t>
            </a:r>
            <a:r>
              <a:rPr lang="en-GB" sz="1100" dirty="0">
                <a:effectLst/>
                <a:latin typeface="Times"/>
              </a:rPr>
              <a:t> ME, van </a:t>
            </a:r>
            <a:r>
              <a:rPr lang="en-GB" sz="1100" dirty="0" err="1">
                <a:effectLst/>
                <a:latin typeface="Times"/>
              </a:rPr>
              <a:t>Praag</a:t>
            </a:r>
            <a:r>
              <a:rPr lang="en-GB" sz="1100" dirty="0">
                <a:effectLst/>
                <a:latin typeface="Times"/>
              </a:rPr>
              <a:t> EM, Tozer PJ, </a:t>
            </a:r>
            <a:r>
              <a:rPr lang="en-GB" sz="1100" dirty="0" err="1">
                <a:effectLst/>
                <a:latin typeface="Times"/>
              </a:rPr>
              <a:t>Bemelman</a:t>
            </a:r>
            <a:r>
              <a:rPr lang="en-GB" sz="1100" dirty="0">
                <a:effectLst/>
                <a:latin typeface="Times"/>
              </a:rPr>
              <a:t> WA, </a:t>
            </a:r>
            <a:r>
              <a:rPr lang="en-GB" sz="1100" dirty="0" err="1">
                <a:effectLst/>
                <a:latin typeface="Times"/>
              </a:rPr>
              <a:t>Buskens</a:t>
            </a:r>
            <a:r>
              <a:rPr lang="en-GB" sz="1100" dirty="0">
                <a:effectLst/>
                <a:latin typeface="Times"/>
              </a:rPr>
              <a:t> CJ. Systematic review and meta-analysis of endorectal advancement flap and ligation of the </a:t>
            </a:r>
            <a:r>
              <a:rPr lang="en-GB" sz="1100" dirty="0" err="1">
                <a:effectLst/>
                <a:latin typeface="Times"/>
              </a:rPr>
              <a:t>intersphincteric</a:t>
            </a:r>
            <a:r>
              <a:rPr lang="en-GB" sz="1100" dirty="0">
                <a:effectLst/>
                <a:latin typeface="Times"/>
              </a:rPr>
              <a:t> fistula tract for cryptoglandular and Crohn’s high perianal fistulas. BJS Open. 2019;3(3):231–241. https://</a:t>
            </a:r>
            <a:r>
              <a:rPr lang="en-GB" sz="1100" dirty="0" err="1">
                <a:effectLst/>
                <a:latin typeface="Times"/>
              </a:rPr>
              <a:t>doi</a:t>
            </a:r>
            <a:r>
              <a:rPr lang="en-GB" sz="1100" dirty="0">
                <a:effectLst/>
                <a:latin typeface="Times"/>
              </a:rPr>
              <a:t>. org/10.1002/bjs5.50129 </a:t>
            </a:r>
          </a:p>
          <a:p>
            <a:pPr>
              <a:spcAft>
                <a:spcPts val="600"/>
              </a:spcAft>
            </a:pPr>
            <a:r>
              <a:rPr lang="en-GB" sz="1100" dirty="0" err="1">
                <a:effectLst/>
                <a:latin typeface="Times"/>
              </a:rPr>
              <a:t>Gendia</a:t>
            </a:r>
            <a:r>
              <a:rPr lang="en-GB" sz="1100" dirty="0">
                <a:effectLst/>
                <a:latin typeface="Times"/>
              </a:rPr>
              <a:t> A, Abd-</a:t>
            </a:r>
            <a:r>
              <a:rPr lang="en-GB" sz="1100" dirty="0" err="1">
                <a:effectLst/>
                <a:latin typeface="Times"/>
              </a:rPr>
              <a:t>erRazik</a:t>
            </a:r>
            <a:r>
              <a:rPr lang="en-GB" sz="1100" dirty="0">
                <a:effectLst/>
                <a:latin typeface="Times"/>
              </a:rPr>
              <a:t> MA, Hanna HH. Ligation of the </a:t>
            </a:r>
            <a:r>
              <a:rPr lang="en-GB" sz="1100" dirty="0" err="1">
                <a:effectLst/>
                <a:latin typeface="Times"/>
              </a:rPr>
              <a:t>intersphincteric</a:t>
            </a:r>
            <a:r>
              <a:rPr lang="en-GB" sz="1100" dirty="0">
                <a:effectLst/>
                <a:latin typeface="Times"/>
              </a:rPr>
              <a:t> fistula tract procedure and its modifications. J </a:t>
            </a:r>
            <a:r>
              <a:rPr lang="en-GB" sz="1100" dirty="0" err="1">
                <a:effectLst/>
                <a:latin typeface="Times"/>
              </a:rPr>
              <a:t>Coloproctol</a:t>
            </a:r>
            <a:r>
              <a:rPr lang="en-GB" sz="1100" dirty="0">
                <a:effectLst/>
                <a:latin typeface="Times"/>
              </a:rPr>
              <a:t>. 2018;38(4):324–336. https://</a:t>
            </a:r>
            <a:r>
              <a:rPr lang="en-GB" sz="1100" dirty="0" err="1">
                <a:effectLst/>
                <a:latin typeface="Times"/>
              </a:rPr>
              <a:t>doi.org</a:t>
            </a:r>
            <a:r>
              <a:rPr lang="en-GB" sz="1100" dirty="0">
                <a:effectLst/>
                <a:latin typeface="Times"/>
              </a:rPr>
              <a:t>/10.1016/j.jcol.2018.05.001 </a:t>
            </a:r>
          </a:p>
        </p:txBody>
      </p:sp>
    </p:spTree>
    <p:extLst>
      <p:ext uri="{BB962C8B-B14F-4D97-AF65-F5344CB8AC3E}">
        <p14:creationId xmlns:p14="http://schemas.microsoft.com/office/powerpoint/2010/main" val="386425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scess and Fistula | ASCRS">
            <a:extLst>
              <a:ext uri="{FF2B5EF4-FFF2-40B4-BE49-F238E27FC236}">
                <a16:creationId xmlns:a16="http://schemas.microsoft.com/office/drawing/2014/main" id="{0F62F4B8-D59F-6BE3-D2BB-EECCAC465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-2" b="21103"/>
          <a:stretch/>
        </p:blipFill>
        <p:spPr bwMode="auto">
          <a:xfrm>
            <a:off x="3662269" y="857257"/>
            <a:ext cx="5481731" cy="25237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rianal abscess - Stock Image - C011/1664 - Science Photo Library">
            <a:extLst>
              <a:ext uri="{FF2B5EF4-FFF2-40B4-BE49-F238E27FC236}">
                <a16:creationId xmlns:a16="http://schemas.microsoft.com/office/drawing/2014/main" id="{CD2CCD41-2BFD-84B1-94E6-31CBFD6EE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 r="-2" b="22594"/>
          <a:stretch/>
        </p:blipFill>
        <p:spPr bwMode="auto">
          <a:xfrm>
            <a:off x="3662269" y="3477006"/>
            <a:ext cx="5481731" cy="25237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FFF06-5FF4-DC93-547F-1FCBCA13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000744"/>
            <a:ext cx="3764306" cy="208056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50"/>
              <a:t>Anal Abscess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BFB5-B694-C62B-E083-3DB583C8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184" y="4372775"/>
            <a:ext cx="3688461" cy="1001268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sz="2100"/>
              <a:t>Collection of pus at the anal verge</a:t>
            </a:r>
          </a:p>
        </p:txBody>
      </p:sp>
      <p:sp>
        <p:nvSpPr>
          <p:cNvPr id="3" name="AutoShape 4" descr="Anal Fissur - Op. Dr. Çetin Altunal">
            <a:extLst>
              <a:ext uri="{FF2B5EF4-FFF2-40B4-BE49-F238E27FC236}">
                <a16:creationId xmlns:a16="http://schemas.microsoft.com/office/drawing/2014/main" id="{061D7ABA-AE73-57DB-9814-584307052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AutoShape 6" descr="Anal Fissur - Op. Dr. Çetin Altunal">
            <a:extLst>
              <a:ext uri="{FF2B5EF4-FFF2-40B4-BE49-F238E27FC236}">
                <a16:creationId xmlns:a16="http://schemas.microsoft.com/office/drawing/2014/main" id="{C1F0CCE2-2D6E-A7DC-B63C-6DA8C1DDA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AutoShape 8" descr="Anal Fissur - Op. Dr. Çetin Altunal">
            <a:extLst>
              <a:ext uri="{FF2B5EF4-FFF2-40B4-BE49-F238E27FC236}">
                <a16:creationId xmlns:a16="http://schemas.microsoft.com/office/drawing/2014/main" id="{511BB261-805C-2CC5-F782-DDCB29DA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737184" cy="27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" name="AutoShape 10" descr="Anal Fissur - Op. Dr. Çetin Altunal">
            <a:extLst>
              <a:ext uri="{FF2B5EF4-FFF2-40B4-BE49-F238E27FC236}">
                <a16:creationId xmlns:a16="http://schemas.microsoft.com/office/drawing/2014/main" id="{1D64E23B-9A45-F6E5-1457-68B4BA847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030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3083948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73BEF-E75A-A44D-9CA7-257BC62A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61999"/>
            <a:ext cx="2633391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Other Options??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7955" y="446007"/>
            <a:ext cx="350722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1884-90A0-2547-8F67-DAEE492F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217" y="762000"/>
            <a:ext cx="3031732" cy="5368412"/>
          </a:xfrm>
        </p:spPr>
        <p:txBody>
          <a:bodyPr anchor="ctr">
            <a:normAutofit/>
          </a:bodyPr>
          <a:lstStyle/>
          <a:p>
            <a:r>
              <a:rPr lang="en-US" sz="2100" dirty="0"/>
              <a:t>Proctectomy</a:t>
            </a:r>
          </a:p>
          <a:p>
            <a:r>
              <a:rPr lang="en-US" sz="2100" dirty="0"/>
              <a:t>Antibiotics </a:t>
            </a:r>
          </a:p>
          <a:p>
            <a:r>
              <a:rPr lang="en-US" sz="2100" dirty="0"/>
              <a:t>Radiofrequency</a:t>
            </a:r>
          </a:p>
          <a:p>
            <a:r>
              <a:rPr lang="en-US" sz="2100" dirty="0"/>
              <a:t>Laser</a:t>
            </a:r>
          </a:p>
          <a:p>
            <a:r>
              <a:rPr lang="en-US" sz="2100" dirty="0"/>
              <a:t>Surgical Clips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616" y="448056"/>
            <a:ext cx="157734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646" y="3494844"/>
            <a:ext cx="1578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8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7C46-F3A3-5485-69B9-B2830DBB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81038"/>
            <a:ext cx="210337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we are……</a:t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John of Arderne: the Father of English Surgery | University of Glasgow  Library Blog">
            <a:extLst>
              <a:ext uri="{FF2B5EF4-FFF2-40B4-BE49-F238E27FC236}">
                <a16:creationId xmlns:a16="http://schemas.microsoft.com/office/drawing/2014/main" id="{B4FD42A4-28E5-3393-3449-2E3CD82FC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18426"/>
          <a:stretch/>
        </p:blipFill>
        <p:spPr bwMode="auto">
          <a:xfrm>
            <a:off x="5523058" y="-18"/>
            <a:ext cx="362094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King Louis XIV's bottom propelled surgery into the modern age – Et  maintenant in English">
            <a:extLst>
              <a:ext uri="{FF2B5EF4-FFF2-40B4-BE49-F238E27FC236}">
                <a16:creationId xmlns:a16="http://schemas.microsoft.com/office/drawing/2014/main" id="{1058AF79-4803-5822-DFE5-594B6A5A4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6" r="39008"/>
          <a:stretch/>
        </p:blipFill>
        <p:spPr bwMode="auto">
          <a:xfrm>
            <a:off x="2339520" y="18"/>
            <a:ext cx="3724717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3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25367"/>
            <a:ext cx="530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Times" pitchFamily="2" charset="0"/>
              </a:rPr>
              <a:t>Issues with Studies in Fistula in ano </a:t>
            </a:r>
            <a:endParaRPr lang="en-GB" sz="2400" b="1" dirty="0">
              <a:latin typeface="Times" pitchFamily="2" charset="0"/>
            </a:endParaRPr>
          </a:p>
        </p:txBody>
      </p:sp>
      <p:graphicFrame>
        <p:nvGraphicFramePr>
          <p:cNvPr id="31" name="TextBox 10">
            <a:extLst>
              <a:ext uri="{FF2B5EF4-FFF2-40B4-BE49-F238E27FC236}">
                <a16:creationId xmlns:a16="http://schemas.microsoft.com/office/drawing/2014/main" id="{F3DE984E-9B94-BC09-11B2-52EBBC06694A}"/>
              </a:ext>
            </a:extLst>
          </p:cNvPr>
          <p:cNvGraphicFramePr/>
          <p:nvPr/>
        </p:nvGraphicFramePr>
        <p:xfrm>
          <a:off x="755576" y="1124744"/>
          <a:ext cx="8280920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47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4DB2C-D5FC-2140-AA24-7B610B2F3A48}"/>
              </a:ext>
            </a:extLst>
          </p:cNvPr>
          <p:cNvSpPr txBox="1"/>
          <p:nvPr/>
        </p:nvSpPr>
        <p:spPr>
          <a:xfrm>
            <a:off x="3284781" y="686862"/>
            <a:ext cx="5278194" cy="547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/>
              <a:t>Conclusion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/>
              <a:t>Perplexing topic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/>
              <a:t>Which treatment is the gold – standard to compare it to?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97569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FF06-5FF4-DC93-547F-1FCBCA13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050"/>
              <a:t>Anal Abscess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BFB5-B694-C62B-E083-3DB583C8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2304288"/>
            <a:ext cx="7886700" cy="3789008"/>
          </a:xfrm>
        </p:spPr>
        <p:txBody>
          <a:bodyPr vert="horz" lIns="68580" tIns="34290" rIns="68580" bIns="34290" rtlCol="0">
            <a:normAutofit fontScale="92500"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2100" dirty="0"/>
              <a:t>Treatment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2100" dirty="0"/>
              <a:t>Incision and drainage of abscess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2100" dirty="0"/>
              <a:t>Antibiotics </a:t>
            </a:r>
          </a:p>
          <a:p>
            <a:pPr lvl="2" indent="-171450">
              <a:buFont typeface="Arial" panose="020B0604020202020204" pitchFamily="34" charset="0"/>
              <a:buChar char="•"/>
            </a:pPr>
            <a:r>
              <a:rPr lang="en-US" sz="2100" dirty="0"/>
              <a:t>Severe erythema</a:t>
            </a:r>
          </a:p>
          <a:p>
            <a:pPr lvl="2" indent="-171450">
              <a:buFont typeface="Arial" panose="020B0604020202020204" pitchFamily="34" charset="0"/>
              <a:buChar char="•"/>
            </a:pPr>
            <a:r>
              <a:rPr lang="en-US" sz="2100" dirty="0"/>
              <a:t>Diabetes</a:t>
            </a:r>
          </a:p>
          <a:p>
            <a:pPr lvl="2" indent="-171450">
              <a:buFont typeface="Arial" panose="020B0604020202020204" pitchFamily="34" charset="0"/>
              <a:buChar char="•"/>
            </a:pPr>
            <a:r>
              <a:rPr lang="en-US" sz="2100" dirty="0"/>
              <a:t>Immunosuppression</a:t>
            </a:r>
          </a:p>
          <a:p>
            <a:pPr lvl="2" indent="-17145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2" indent="-17145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Following incision and drainage of an acute perianal abscess, an empiric course of antibiotics is </a:t>
            </a:r>
            <a:r>
              <a:rPr lang="en-GB" sz="24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recommended to prevent fistula development</a:t>
            </a:r>
            <a:endParaRPr lang="en-US" sz="1400" dirty="0"/>
          </a:p>
        </p:txBody>
      </p:sp>
      <p:sp>
        <p:nvSpPr>
          <p:cNvPr id="3" name="AutoShape 4" descr="Anal Fissur - Op. Dr. Çetin Altunal">
            <a:extLst>
              <a:ext uri="{FF2B5EF4-FFF2-40B4-BE49-F238E27FC236}">
                <a16:creationId xmlns:a16="http://schemas.microsoft.com/office/drawing/2014/main" id="{061D7ABA-AE73-57DB-9814-584307052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AutoShape 6" descr="Anal Fissur - Op. Dr. Çetin Altunal">
            <a:extLst>
              <a:ext uri="{FF2B5EF4-FFF2-40B4-BE49-F238E27FC236}">
                <a16:creationId xmlns:a16="http://schemas.microsoft.com/office/drawing/2014/main" id="{C1F0CCE2-2D6E-A7DC-B63C-6DA8C1DDA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AutoShape 8" descr="Anal Fissur - Op. Dr. Çetin Altunal">
            <a:extLst>
              <a:ext uri="{FF2B5EF4-FFF2-40B4-BE49-F238E27FC236}">
                <a16:creationId xmlns:a16="http://schemas.microsoft.com/office/drawing/2014/main" id="{511BB261-805C-2CC5-F782-DDCB29DA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737184" cy="27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" name="AutoShape 10" descr="Anal Fissur - Op. Dr. Çetin Altunal">
            <a:extLst>
              <a:ext uri="{FF2B5EF4-FFF2-40B4-BE49-F238E27FC236}">
                <a16:creationId xmlns:a16="http://schemas.microsoft.com/office/drawing/2014/main" id="{1D64E23B-9A45-F6E5-1457-68B4BA847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6578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97C46-F3A3-5485-69B9-B2830DBB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008" y="397943"/>
            <a:ext cx="3200400" cy="13514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Where we were……</a:t>
            </a:r>
            <a:br>
              <a:rPr lang="en-US" sz="2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ow King Louis XIV's bottom propelled surgery into the modern age – Et  maintenant in English">
            <a:extLst>
              <a:ext uri="{FF2B5EF4-FFF2-40B4-BE49-F238E27FC236}">
                <a16:creationId xmlns:a16="http://schemas.microsoft.com/office/drawing/2014/main" id="{1058AF79-4803-5822-DFE5-594B6A5A4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1" r="42811"/>
          <a:stretch/>
        </p:blipFill>
        <p:spPr bwMode="auto"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0D673-49E2-8D08-3CAC-B86FA53AB4C5}"/>
              </a:ext>
            </a:extLst>
          </p:cNvPr>
          <p:cNvSpPr txBox="1"/>
          <p:nvPr/>
        </p:nvSpPr>
        <p:spPr>
          <a:xfrm>
            <a:off x="2411760" y="2147357"/>
            <a:ext cx="432048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John of </a:t>
            </a:r>
            <a:r>
              <a:rPr lang="en-US" sz="24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Arderne</a:t>
            </a:r>
            <a:r>
              <a:rPr lang="en-US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(1307-1392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Louis XIV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15th January 1686 – peri-anal pain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18</a:t>
            </a:r>
            <a:r>
              <a:rPr lang="en-US" sz="2400" b="1" i="0" u="none" strike="noStrike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</a:t>
            </a:r>
            <a:r>
              <a:rPr lang="en-US" sz="24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January 1686 – spontaneous drainage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March 1686 – perianal fistula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  <a:r>
              <a:rPr lang="en-US" sz="24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November 1696 – Operation (M Felix)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John of Arderne: the Father of English Surgery | University of Glasgow  Library Blog">
            <a:extLst>
              <a:ext uri="{FF2B5EF4-FFF2-40B4-BE49-F238E27FC236}">
                <a16:creationId xmlns:a16="http://schemas.microsoft.com/office/drawing/2014/main" id="{B4FD42A4-28E5-3393-3449-2E3CD82FC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28698"/>
          <a:stretch/>
        </p:blipFill>
        <p:spPr bwMode="auto"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45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6CE4A-CE8C-0CB8-C560-2EE4E96C1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8" t="24801" r="23133" b="27537"/>
          <a:stretch/>
        </p:blipFill>
        <p:spPr>
          <a:xfrm>
            <a:off x="198988" y="512676"/>
            <a:ext cx="89164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A459B8-D2A2-971C-A81A-7E1E281BB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863617"/>
            <a:ext cx="8532440" cy="3933536"/>
          </a:xfrm>
        </p:spPr>
        <p:txBody>
          <a:bodyPr anchor="t">
            <a:normAutofit/>
          </a:bodyPr>
          <a:lstStyle/>
          <a:p>
            <a:pPr algn="l"/>
            <a:r>
              <a:rPr lang="en-MT" sz="2800" b="1" dirty="0"/>
              <a:t>Causes</a:t>
            </a:r>
          </a:p>
          <a:p>
            <a:pPr algn="l"/>
            <a:endParaRPr lang="en-MT" sz="2800" dirty="0"/>
          </a:p>
          <a:p>
            <a:pPr algn="l"/>
            <a:r>
              <a:rPr lang="en-MT" sz="2800" dirty="0"/>
              <a:t>90% - Crypoglandular Theory </a:t>
            </a:r>
          </a:p>
          <a:p>
            <a:pPr algn="l"/>
            <a:endParaRPr lang="en-MT" sz="2800" dirty="0"/>
          </a:p>
          <a:p>
            <a:pPr algn="l"/>
            <a:r>
              <a:rPr lang="en-MT" sz="2800" dirty="0"/>
              <a:t>10% - Fissure, Hirandenitis, Pilondial sinus, Crohn’s, trauma, infections, cancer</a:t>
            </a:r>
          </a:p>
        </p:txBody>
      </p:sp>
    </p:spTree>
    <p:extLst>
      <p:ext uri="{BB962C8B-B14F-4D97-AF65-F5344CB8AC3E}">
        <p14:creationId xmlns:p14="http://schemas.microsoft.com/office/powerpoint/2010/main" val="65099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3439294" cy="5567891"/>
          </a:xfrm>
        </p:spPr>
        <p:txBody>
          <a:bodyPr>
            <a:normAutofit/>
          </a:bodyPr>
          <a:lstStyle/>
          <a:p>
            <a:r>
              <a:rPr lang="en-GB" altLang="en-US" sz="2800" b="1" dirty="0">
                <a:latin typeface="Times" pitchFamily="2" charset="0"/>
              </a:rPr>
              <a:t>Crypto-glandular theory </a:t>
            </a:r>
          </a:p>
        </p:txBody>
      </p:sp>
      <p:graphicFrame>
        <p:nvGraphicFramePr>
          <p:cNvPr id="33812" name="Content Placeholder 3">
            <a:extLst>
              <a:ext uri="{FF2B5EF4-FFF2-40B4-BE49-F238E27FC236}">
                <a16:creationId xmlns:a16="http://schemas.microsoft.com/office/drawing/2014/main" id="{D52C281F-1279-7715-843B-13AE9C520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88653"/>
              </p:ext>
            </p:extLst>
          </p:nvPr>
        </p:nvGraphicFramePr>
        <p:xfrm>
          <a:off x="3819906" y="620392"/>
          <a:ext cx="5072574" cy="623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692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FEE9-EBB3-084F-8D8D-40BAFB16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721805"/>
            <a:ext cx="7694049" cy="1051011"/>
          </a:xfrm>
        </p:spPr>
        <p:txBody>
          <a:bodyPr anchor="b">
            <a:normAutofit fontScale="90000"/>
          </a:bodyPr>
          <a:lstStyle/>
          <a:p>
            <a:r>
              <a:rPr lang="en-US" sz="5200" dirty="0"/>
              <a:t>Will it always happen after Abscess Drainage</a:t>
            </a:r>
            <a:r>
              <a:rPr lang="en-US" sz="5200" dirty="0">
                <a:latin typeface="Times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984D4-C5E8-E744-A8B3-3E313F3D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00336"/>
            <a:ext cx="8424936" cy="4625008"/>
          </a:xfrm>
        </p:spPr>
        <p:txBody>
          <a:bodyPr anchor="ctr">
            <a:normAutofit/>
          </a:bodyPr>
          <a:lstStyle/>
          <a:p>
            <a:r>
              <a:rPr lang="en-GB" sz="2600" dirty="0">
                <a:latin typeface="+mj-lt"/>
              </a:rPr>
              <a:t>1/3 of patients presenting with an abscess go on to form an anal fistula. </a:t>
            </a:r>
          </a:p>
          <a:p>
            <a:r>
              <a:rPr lang="en-GB" sz="2600" dirty="0">
                <a:latin typeface="+mj-lt"/>
              </a:rPr>
              <a:t>No study identified any associated features that might increase the risk of fistula formation</a:t>
            </a:r>
          </a:p>
          <a:p>
            <a:r>
              <a:rPr lang="en-GB" sz="2600" dirty="0">
                <a:latin typeface="+mj-lt"/>
              </a:rPr>
              <a:t>Lower rate in diabetic patients</a:t>
            </a:r>
          </a:p>
          <a:p>
            <a:endParaRPr lang="en-GB" sz="1400" dirty="0">
              <a:latin typeface="Times" pitchFamily="2" charset="0"/>
            </a:endParaRPr>
          </a:p>
          <a:p>
            <a:endParaRPr lang="en-GB" sz="1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4673</TotalTime>
  <Words>2277</Words>
  <Application>Microsoft Office PowerPoint</Application>
  <PresentationFormat>On-screen Show (4:3)</PresentationFormat>
  <Paragraphs>282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Times</vt:lpstr>
      <vt:lpstr>Office Theme</vt:lpstr>
      <vt:lpstr>PowerPoint Presentation</vt:lpstr>
      <vt:lpstr>PowerPoint Presentation</vt:lpstr>
      <vt:lpstr>Anal Abscess</vt:lpstr>
      <vt:lpstr>Anal Abscess</vt:lpstr>
      <vt:lpstr>Where we were……   </vt:lpstr>
      <vt:lpstr>PowerPoint Presentation</vt:lpstr>
      <vt:lpstr>PowerPoint Presentation</vt:lpstr>
      <vt:lpstr>Crypto-glandular theory </vt:lpstr>
      <vt:lpstr>Will it always happen after Abscess Drainage?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Advancement Flaps</vt:lpstr>
      <vt:lpstr>PowerPoint Presentation</vt:lpstr>
      <vt:lpstr>PowerPoint Presentation</vt:lpstr>
      <vt:lpstr>PowerPoint Presentation</vt:lpstr>
      <vt:lpstr>PowerPoint Presentation</vt:lpstr>
      <vt:lpstr>Ligation of the intersphincter tract (LIFT) Procedure</vt:lpstr>
      <vt:lpstr>Ligation of the intersphincter tract (LIFT) Procedure</vt:lpstr>
      <vt:lpstr>Other Options??</vt:lpstr>
      <vt:lpstr>Where we are……   </vt:lpstr>
      <vt:lpstr>PowerPoint Presentation</vt:lpstr>
      <vt:lpstr>PowerPoint Presentation</vt:lpstr>
    </vt:vector>
  </TitlesOfParts>
  <Company>Aintree University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Fistula – in - ano</dc:title>
  <dc:creator>PAUL SKAIFE</dc:creator>
  <cp:lastModifiedBy>Matthew</cp:lastModifiedBy>
  <cp:revision>91</cp:revision>
  <dcterms:created xsi:type="dcterms:W3CDTF">2015-11-17T13:38:03Z</dcterms:created>
  <dcterms:modified xsi:type="dcterms:W3CDTF">2024-06-05T16:50:48Z</dcterms:modified>
</cp:coreProperties>
</file>