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88ABB-6CB6-43B0-86C1-B3A7EC0D90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FDC9A1-8B77-4003-AB85-D8635D84A4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2F8933E-8343-48CE-8A07-13D2524544BE}"/>
              </a:ext>
            </a:extLst>
          </p:cNvPr>
          <p:cNvSpPr>
            <a:spLocks noGrp="1"/>
          </p:cNvSpPr>
          <p:nvPr>
            <p:ph type="dt" sz="half" idx="10"/>
          </p:nvPr>
        </p:nvSpPr>
        <p:spPr/>
        <p:txBody>
          <a:bodyPr/>
          <a:lstStyle/>
          <a:p>
            <a:fld id="{106990B6-C2E9-4222-BC7B-D95C8F13205B}" type="datetimeFigureOut">
              <a:rPr lang="en-US" smtClean="0"/>
              <a:t>9/14/2022</a:t>
            </a:fld>
            <a:endParaRPr lang="en-US"/>
          </a:p>
        </p:txBody>
      </p:sp>
      <p:sp>
        <p:nvSpPr>
          <p:cNvPr id="5" name="Footer Placeholder 4">
            <a:extLst>
              <a:ext uri="{FF2B5EF4-FFF2-40B4-BE49-F238E27FC236}">
                <a16:creationId xmlns:a16="http://schemas.microsoft.com/office/drawing/2014/main" id="{4FC163A4-91EA-4FBF-A47A-354261D053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E14B0D-42FC-4A5A-9C31-285AD85E985E}"/>
              </a:ext>
            </a:extLst>
          </p:cNvPr>
          <p:cNvSpPr>
            <a:spLocks noGrp="1"/>
          </p:cNvSpPr>
          <p:nvPr>
            <p:ph type="sldNum" sz="quarter" idx="12"/>
          </p:nvPr>
        </p:nvSpPr>
        <p:spPr/>
        <p:txBody>
          <a:bodyPr/>
          <a:lstStyle/>
          <a:p>
            <a:fld id="{742D8EB3-55E7-420D-A742-602E84FC8BA9}" type="slidenum">
              <a:rPr lang="en-US" smtClean="0"/>
              <a:t>‹#›</a:t>
            </a:fld>
            <a:endParaRPr lang="en-US"/>
          </a:p>
        </p:txBody>
      </p:sp>
    </p:spTree>
    <p:extLst>
      <p:ext uri="{BB962C8B-B14F-4D97-AF65-F5344CB8AC3E}">
        <p14:creationId xmlns:p14="http://schemas.microsoft.com/office/powerpoint/2010/main" val="1159890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5B614-8186-4F6A-813E-A06416F638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39EB7C1-FA53-4210-B719-AAF7321A05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B84483-5FFD-41F2-BCAC-ADF1D9A212CF}"/>
              </a:ext>
            </a:extLst>
          </p:cNvPr>
          <p:cNvSpPr>
            <a:spLocks noGrp="1"/>
          </p:cNvSpPr>
          <p:nvPr>
            <p:ph type="dt" sz="half" idx="10"/>
          </p:nvPr>
        </p:nvSpPr>
        <p:spPr/>
        <p:txBody>
          <a:bodyPr/>
          <a:lstStyle/>
          <a:p>
            <a:fld id="{106990B6-C2E9-4222-BC7B-D95C8F13205B}" type="datetimeFigureOut">
              <a:rPr lang="en-US" smtClean="0"/>
              <a:t>9/14/2022</a:t>
            </a:fld>
            <a:endParaRPr lang="en-US"/>
          </a:p>
        </p:txBody>
      </p:sp>
      <p:sp>
        <p:nvSpPr>
          <p:cNvPr id="5" name="Footer Placeholder 4">
            <a:extLst>
              <a:ext uri="{FF2B5EF4-FFF2-40B4-BE49-F238E27FC236}">
                <a16:creationId xmlns:a16="http://schemas.microsoft.com/office/drawing/2014/main" id="{BCF0AF9A-BD75-45FC-B523-D6E8528606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DABB35-853C-4B77-9B9D-15CEE65D6EDF}"/>
              </a:ext>
            </a:extLst>
          </p:cNvPr>
          <p:cNvSpPr>
            <a:spLocks noGrp="1"/>
          </p:cNvSpPr>
          <p:nvPr>
            <p:ph type="sldNum" sz="quarter" idx="12"/>
          </p:nvPr>
        </p:nvSpPr>
        <p:spPr/>
        <p:txBody>
          <a:bodyPr/>
          <a:lstStyle/>
          <a:p>
            <a:fld id="{742D8EB3-55E7-420D-A742-602E84FC8BA9}" type="slidenum">
              <a:rPr lang="en-US" smtClean="0"/>
              <a:t>‹#›</a:t>
            </a:fld>
            <a:endParaRPr lang="en-US"/>
          </a:p>
        </p:txBody>
      </p:sp>
    </p:spTree>
    <p:extLst>
      <p:ext uri="{BB962C8B-B14F-4D97-AF65-F5344CB8AC3E}">
        <p14:creationId xmlns:p14="http://schemas.microsoft.com/office/powerpoint/2010/main" val="550161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162CAD-3A0F-46A5-8AAB-2BA81E2466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6CB025B-CB3A-4197-A12C-3A20F457D5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A1F0E9-822E-422E-B421-69F88F982210}"/>
              </a:ext>
            </a:extLst>
          </p:cNvPr>
          <p:cNvSpPr>
            <a:spLocks noGrp="1"/>
          </p:cNvSpPr>
          <p:nvPr>
            <p:ph type="dt" sz="half" idx="10"/>
          </p:nvPr>
        </p:nvSpPr>
        <p:spPr/>
        <p:txBody>
          <a:bodyPr/>
          <a:lstStyle/>
          <a:p>
            <a:fld id="{106990B6-C2E9-4222-BC7B-D95C8F13205B}" type="datetimeFigureOut">
              <a:rPr lang="en-US" smtClean="0"/>
              <a:t>9/14/2022</a:t>
            </a:fld>
            <a:endParaRPr lang="en-US"/>
          </a:p>
        </p:txBody>
      </p:sp>
      <p:sp>
        <p:nvSpPr>
          <p:cNvPr id="5" name="Footer Placeholder 4">
            <a:extLst>
              <a:ext uri="{FF2B5EF4-FFF2-40B4-BE49-F238E27FC236}">
                <a16:creationId xmlns:a16="http://schemas.microsoft.com/office/drawing/2014/main" id="{4D274F06-74C5-4E39-A078-98702B0096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A28BFB-8466-4B76-B881-69D55A00A957}"/>
              </a:ext>
            </a:extLst>
          </p:cNvPr>
          <p:cNvSpPr>
            <a:spLocks noGrp="1"/>
          </p:cNvSpPr>
          <p:nvPr>
            <p:ph type="sldNum" sz="quarter" idx="12"/>
          </p:nvPr>
        </p:nvSpPr>
        <p:spPr/>
        <p:txBody>
          <a:bodyPr/>
          <a:lstStyle/>
          <a:p>
            <a:fld id="{742D8EB3-55E7-420D-A742-602E84FC8BA9}" type="slidenum">
              <a:rPr lang="en-US" smtClean="0"/>
              <a:t>‹#›</a:t>
            </a:fld>
            <a:endParaRPr lang="en-US"/>
          </a:p>
        </p:txBody>
      </p:sp>
    </p:spTree>
    <p:extLst>
      <p:ext uri="{BB962C8B-B14F-4D97-AF65-F5344CB8AC3E}">
        <p14:creationId xmlns:p14="http://schemas.microsoft.com/office/powerpoint/2010/main" val="3589541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AD705-6224-4DB1-B501-377BC56724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F4C135-959F-4458-AF98-E851E0CD71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CF6A8C-7A33-4A47-8CB1-A6D6C7B7B118}"/>
              </a:ext>
            </a:extLst>
          </p:cNvPr>
          <p:cNvSpPr>
            <a:spLocks noGrp="1"/>
          </p:cNvSpPr>
          <p:nvPr>
            <p:ph type="dt" sz="half" idx="10"/>
          </p:nvPr>
        </p:nvSpPr>
        <p:spPr/>
        <p:txBody>
          <a:bodyPr/>
          <a:lstStyle/>
          <a:p>
            <a:fld id="{106990B6-C2E9-4222-BC7B-D95C8F13205B}" type="datetimeFigureOut">
              <a:rPr lang="en-US" smtClean="0"/>
              <a:t>9/14/2022</a:t>
            </a:fld>
            <a:endParaRPr lang="en-US"/>
          </a:p>
        </p:txBody>
      </p:sp>
      <p:sp>
        <p:nvSpPr>
          <p:cNvPr id="5" name="Footer Placeholder 4">
            <a:extLst>
              <a:ext uri="{FF2B5EF4-FFF2-40B4-BE49-F238E27FC236}">
                <a16:creationId xmlns:a16="http://schemas.microsoft.com/office/drawing/2014/main" id="{BACA99B0-38B0-4CA5-9DE5-9B5A4B1A22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FA5B37-7231-4EA7-9CC6-8D4FD5925B5D}"/>
              </a:ext>
            </a:extLst>
          </p:cNvPr>
          <p:cNvSpPr>
            <a:spLocks noGrp="1"/>
          </p:cNvSpPr>
          <p:nvPr>
            <p:ph type="sldNum" sz="quarter" idx="12"/>
          </p:nvPr>
        </p:nvSpPr>
        <p:spPr/>
        <p:txBody>
          <a:bodyPr/>
          <a:lstStyle/>
          <a:p>
            <a:fld id="{742D8EB3-55E7-420D-A742-602E84FC8BA9}" type="slidenum">
              <a:rPr lang="en-US" smtClean="0"/>
              <a:t>‹#›</a:t>
            </a:fld>
            <a:endParaRPr lang="en-US"/>
          </a:p>
        </p:txBody>
      </p:sp>
    </p:spTree>
    <p:extLst>
      <p:ext uri="{BB962C8B-B14F-4D97-AF65-F5344CB8AC3E}">
        <p14:creationId xmlns:p14="http://schemas.microsoft.com/office/powerpoint/2010/main" val="1385563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9FFFD-AC42-4767-9C43-1ADDF525D6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B6CB305-190F-462D-864D-28390BD1EE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A0B002-B77A-4DE9-9828-E627F2D8E99E}"/>
              </a:ext>
            </a:extLst>
          </p:cNvPr>
          <p:cNvSpPr>
            <a:spLocks noGrp="1"/>
          </p:cNvSpPr>
          <p:nvPr>
            <p:ph type="dt" sz="half" idx="10"/>
          </p:nvPr>
        </p:nvSpPr>
        <p:spPr/>
        <p:txBody>
          <a:bodyPr/>
          <a:lstStyle/>
          <a:p>
            <a:fld id="{106990B6-C2E9-4222-BC7B-D95C8F13205B}" type="datetimeFigureOut">
              <a:rPr lang="en-US" smtClean="0"/>
              <a:t>9/14/2022</a:t>
            </a:fld>
            <a:endParaRPr lang="en-US"/>
          </a:p>
        </p:txBody>
      </p:sp>
      <p:sp>
        <p:nvSpPr>
          <p:cNvPr id="5" name="Footer Placeholder 4">
            <a:extLst>
              <a:ext uri="{FF2B5EF4-FFF2-40B4-BE49-F238E27FC236}">
                <a16:creationId xmlns:a16="http://schemas.microsoft.com/office/drawing/2014/main" id="{15FD2458-4188-4EA1-8347-8CAD367A4F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267C81-3FEA-4160-AC84-DDA40B8E5EFA}"/>
              </a:ext>
            </a:extLst>
          </p:cNvPr>
          <p:cNvSpPr>
            <a:spLocks noGrp="1"/>
          </p:cNvSpPr>
          <p:nvPr>
            <p:ph type="sldNum" sz="quarter" idx="12"/>
          </p:nvPr>
        </p:nvSpPr>
        <p:spPr/>
        <p:txBody>
          <a:bodyPr/>
          <a:lstStyle/>
          <a:p>
            <a:fld id="{742D8EB3-55E7-420D-A742-602E84FC8BA9}" type="slidenum">
              <a:rPr lang="en-US" smtClean="0"/>
              <a:t>‹#›</a:t>
            </a:fld>
            <a:endParaRPr lang="en-US"/>
          </a:p>
        </p:txBody>
      </p:sp>
    </p:spTree>
    <p:extLst>
      <p:ext uri="{BB962C8B-B14F-4D97-AF65-F5344CB8AC3E}">
        <p14:creationId xmlns:p14="http://schemas.microsoft.com/office/powerpoint/2010/main" val="1641048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94282-5A95-44AB-8B6D-43A544EE8D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515E74-8A56-40CB-ADBC-64A175C9F6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139D27-3FDF-4A81-B0D8-DAB02AD2D8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5CEF10-D8AB-4CB2-A7EE-B458A3B4F244}"/>
              </a:ext>
            </a:extLst>
          </p:cNvPr>
          <p:cNvSpPr>
            <a:spLocks noGrp="1"/>
          </p:cNvSpPr>
          <p:nvPr>
            <p:ph type="dt" sz="half" idx="10"/>
          </p:nvPr>
        </p:nvSpPr>
        <p:spPr/>
        <p:txBody>
          <a:bodyPr/>
          <a:lstStyle/>
          <a:p>
            <a:fld id="{106990B6-C2E9-4222-BC7B-D95C8F13205B}" type="datetimeFigureOut">
              <a:rPr lang="en-US" smtClean="0"/>
              <a:t>9/14/2022</a:t>
            </a:fld>
            <a:endParaRPr lang="en-US"/>
          </a:p>
        </p:txBody>
      </p:sp>
      <p:sp>
        <p:nvSpPr>
          <p:cNvPr id="6" name="Footer Placeholder 5">
            <a:extLst>
              <a:ext uri="{FF2B5EF4-FFF2-40B4-BE49-F238E27FC236}">
                <a16:creationId xmlns:a16="http://schemas.microsoft.com/office/drawing/2014/main" id="{5937067A-457F-4CE5-B4F0-5891DDDE42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9C2C13-CD28-447E-909A-86A464B82D31}"/>
              </a:ext>
            </a:extLst>
          </p:cNvPr>
          <p:cNvSpPr>
            <a:spLocks noGrp="1"/>
          </p:cNvSpPr>
          <p:nvPr>
            <p:ph type="sldNum" sz="quarter" idx="12"/>
          </p:nvPr>
        </p:nvSpPr>
        <p:spPr/>
        <p:txBody>
          <a:bodyPr/>
          <a:lstStyle/>
          <a:p>
            <a:fld id="{742D8EB3-55E7-420D-A742-602E84FC8BA9}" type="slidenum">
              <a:rPr lang="en-US" smtClean="0"/>
              <a:t>‹#›</a:t>
            </a:fld>
            <a:endParaRPr lang="en-US"/>
          </a:p>
        </p:txBody>
      </p:sp>
    </p:spTree>
    <p:extLst>
      <p:ext uri="{BB962C8B-B14F-4D97-AF65-F5344CB8AC3E}">
        <p14:creationId xmlns:p14="http://schemas.microsoft.com/office/powerpoint/2010/main" val="1463373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F9D79-4820-41CB-AE31-7C0220F5F3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7F4AFD-58FB-409C-8F3C-6C87BC7E4C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2FAEA4-4FCD-4C74-A222-9444F0998A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20835F-17C4-469D-A1E9-5EC903F46B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392325-50D3-4354-9376-2C156AC1C9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7E94BA-57E8-4044-ADD7-BA395C8ACA97}"/>
              </a:ext>
            </a:extLst>
          </p:cNvPr>
          <p:cNvSpPr>
            <a:spLocks noGrp="1"/>
          </p:cNvSpPr>
          <p:nvPr>
            <p:ph type="dt" sz="half" idx="10"/>
          </p:nvPr>
        </p:nvSpPr>
        <p:spPr/>
        <p:txBody>
          <a:bodyPr/>
          <a:lstStyle/>
          <a:p>
            <a:fld id="{106990B6-C2E9-4222-BC7B-D95C8F13205B}" type="datetimeFigureOut">
              <a:rPr lang="en-US" smtClean="0"/>
              <a:t>9/14/2022</a:t>
            </a:fld>
            <a:endParaRPr lang="en-US"/>
          </a:p>
        </p:txBody>
      </p:sp>
      <p:sp>
        <p:nvSpPr>
          <p:cNvPr id="8" name="Footer Placeholder 7">
            <a:extLst>
              <a:ext uri="{FF2B5EF4-FFF2-40B4-BE49-F238E27FC236}">
                <a16:creationId xmlns:a16="http://schemas.microsoft.com/office/drawing/2014/main" id="{E7905493-8FBB-493C-89B8-302F44B667C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9BAAB77-7E01-43D5-8B73-16712CBF98B3}"/>
              </a:ext>
            </a:extLst>
          </p:cNvPr>
          <p:cNvSpPr>
            <a:spLocks noGrp="1"/>
          </p:cNvSpPr>
          <p:nvPr>
            <p:ph type="sldNum" sz="quarter" idx="12"/>
          </p:nvPr>
        </p:nvSpPr>
        <p:spPr/>
        <p:txBody>
          <a:bodyPr/>
          <a:lstStyle/>
          <a:p>
            <a:fld id="{742D8EB3-55E7-420D-A742-602E84FC8BA9}" type="slidenum">
              <a:rPr lang="en-US" smtClean="0"/>
              <a:t>‹#›</a:t>
            </a:fld>
            <a:endParaRPr lang="en-US"/>
          </a:p>
        </p:txBody>
      </p:sp>
    </p:spTree>
    <p:extLst>
      <p:ext uri="{BB962C8B-B14F-4D97-AF65-F5344CB8AC3E}">
        <p14:creationId xmlns:p14="http://schemas.microsoft.com/office/powerpoint/2010/main" val="1501419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AA902-39F1-41D6-BEA0-75176D5618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E807B3-A05F-416E-98C1-2129251D21F4}"/>
              </a:ext>
            </a:extLst>
          </p:cNvPr>
          <p:cNvSpPr>
            <a:spLocks noGrp="1"/>
          </p:cNvSpPr>
          <p:nvPr>
            <p:ph type="dt" sz="half" idx="10"/>
          </p:nvPr>
        </p:nvSpPr>
        <p:spPr/>
        <p:txBody>
          <a:bodyPr/>
          <a:lstStyle/>
          <a:p>
            <a:fld id="{106990B6-C2E9-4222-BC7B-D95C8F13205B}" type="datetimeFigureOut">
              <a:rPr lang="en-US" smtClean="0"/>
              <a:t>9/14/2022</a:t>
            </a:fld>
            <a:endParaRPr lang="en-US"/>
          </a:p>
        </p:txBody>
      </p:sp>
      <p:sp>
        <p:nvSpPr>
          <p:cNvPr id="4" name="Footer Placeholder 3">
            <a:extLst>
              <a:ext uri="{FF2B5EF4-FFF2-40B4-BE49-F238E27FC236}">
                <a16:creationId xmlns:a16="http://schemas.microsoft.com/office/drawing/2014/main" id="{225FCE29-C1CF-44BA-BAE5-FE48B80D20B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4AAF10-F1A8-4167-BEE0-F0984B712B6F}"/>
              </a:ext>
            </a:extLst>
          </p:cNvPr>
          <p:cNvSpPr>
            <a:spLocks noGrp="1"/>
          </p:cNvSpPr>
          <p:nvPr>
            <p:ph type="sldNum" sz="quarter" idx="12"/>
          </p:nvPr>
        </p:nvSpPr>
        <p:spPr/>
        <p:txBody>
          <a:bodyPr/>
          <a:lstStyle/>
          <a:p>
            <a:fld id="{742D8EB3-55E7-420D-A742-602E84FC8BA9}" type="slidenum">
              <a:rPr lang="en-US" smtClean="0"/>
              <a:t>‹#›</a:t>
            </a:fld>
            <a:endParaRPr lang="en-US"/>
          </a:p>
        </p:txBody>
      </p:sp>
    </p:spTree>
    <p:extLst>
      <p:ext uri="{BB962C8B-B14F-4D97-AF65-F5344CB8AC3E}">
        <p14:creationId xmlns:p14="http://schemas.microsoft.com/office/powerpoint/2010/main" val="137479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1DA8D7-2E2B-470F-AEB7-AABAFA152D86}"/>
              </a:ext>
            </a:extLst>
          </p:cNvPr>
          <p:cNvSpPr>
            <a:spLocks noGrp="1"/>
          </p:cNvSpPr>
          <p:nvPr>
            <p:ph type="dt" sz="half" idx="10"/>
          </p:nvPr>
        </p:nvSpPr>
        <p:spPr/>
        <p:txBody>
          <a:bodyPr/>
          <a:lstStyle/>
          <a:p>
            <a:fld id="{106990B6-C2E9-4222-BC7B-D95C8F13205B}" type="datetimeFigureOut">
              <a:rPr lang="en-US" smtClean="0"/>
              <a:t>9/14/2022</a:t>
            </a:fld>
            <a:endParaRPr lang="en-US"/>
          </a:p>
        </p:txBody>
      </p:sp>
      <p:sp>
        <p:nvSpPr>
          <p:cNvPr id="3" name="Footer Placeholder 2">
            <a:extLst>
              <a:ext uri="{FF2B5EF4-FFF2-40B4-BE49-F238E27FC236}">
                <a16:creationId xmlns:a16="http://schemas.microsoft.com/office/drawing/2014/main" id="{6E5D6999-9F3C-48EB-9295-CA7B731954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230DF5-87DD-4660-A5F9-7923314BCE12}"/>
              </a:ext>
            </a:extLst>
          </p:cNvPr>
          <p:cNvSpPr>
            <a:spLocks noGrp="1"/>
          </p:cNvSpPr>
          <p:nvPr>
            <p:ph type="sldNum" sz="quarter" idx="12"/>
          </p:nvPr>
        </p:nvSpPr>
        <p:spPr/>
        <p:txBody>
          <a:bodyPr/>
          <a:lstStyle/>
          <a:p>
            <a:fld id="{742D8EB3-55E7-420D-A742-602E84FC8BA9}" type="slidenum">
              <a:rPr lang="en-US" smtClean="0"/>
              <a:t>‹#›</a:t>
            </a:fld>
            <a:endParaRPr lang="en-US"/>
          </a:p>
        </p:txBody>
      </p:sp>
    </p:spTree>
    <p:extLst>
      <p:ext uri="{BB962C8B-B14F-4D97-AF65-F5344CB8AC3E}">
        <p14:creationId xmlns:p14="http://schemas.microsoft.com/office/powerpoint/2010/main" val="2912420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DC708-522A-494E-994C-C6B031B2BA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611A76-0E4B-4C88-80C1-19E69FAD6D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099FCE-17AA-40DF-9A18-049B008AC3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772BD7-68F6-4B9B-A61F-E4D57BE1A44B}"/>
              </a:ext>
            </a:extLst>
          </p:cNvPr>
          <p:cNvSpPr>
            <a:spLocks noGrp="1"/>
          </p:cNvSpPr>
          <p:nvPr>
            <p:ph type="dt" sz="half" idx="10"/>
          </p:nvPr>
        </p:nvSpPr>
        <p:spPr/>
        <p:txBody>
          <a:bodyPr/>
          <a:lstStyle/>
          <a:p>
            <a:fld id="{106990B6-C2E9-4222-BC7B-D95C8F13205B}" type="datetimeFigureOut">
              <a:rPr lang="en-US" smtClean="0"/>
              <a:t>9/14/2022</a:t>
            </a:fld>
            <a:endParaRPr lang="en-US"/>
          </a:p>
        </p:txBody>
      </p:sp>
      <p:sp>
        <p:nvSpPr>
          <p:cNvPr id="6" name="Footer Placeholder 5">
            <a:extLst>
              <a:ext uri="{FF2B5EF4-FFF2-40B4-BE49-F238E27FC236}">
                <a16:creationId xmlns:a16="http://schemas.microsoft.com/office/drawing/2014/main" id="{5CBF2F00-5B12-4EBF-8475-260E592622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667D59-0622-43CC-9677-9C1195FF401C}"/>
              </a:ext>
            </a:extLst>
          </p:cNvPr>
          <p:cNvSpPr>
            <a:spLocks noGrp="1"/>
          </p:cNvSpPr>
          <p:nvPr>
            <p:ph type="sldNum" sz="quarter" idx="12"/>
          </p:nvPr>
        </p:nvSpPr>
        <p:spPr/>
        <p:txBody>
          <a:bodyPr/>
          <a:lstStyle/>
          <a:p>
            <a:fld id="{742D8EB3-55E7-420D-A742-602E84FC8BA9}" type="slidenum">
              <a:rPr lang="en-US" smtClean="0"/>
              <a:t>‹#›</a:t>
            </a:fld>
            <a:endParaRPr lang="en-US"/>
          </a:p>
        </p:txBody>
      </p:sp>
    </p:spTree>
    <p:extLst>
      <p:ext uri="{BB962C8B-B14F-4D97-AF65-F5344CB8AC3E}">
        <p14:creationId xmlns:p14="http://schemas.microsoft.com/office/powerpoint/2010/main" val="2034263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691CD-115C-41D7-8C41-3459BE678A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1960FCF-38B0-4F18-BC5F-C5B547C9A8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E3DB0C6-7EC5-438A-A376-E61CD8EE1E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97E63C-F573-459A-B260-711F1A9B79F4}"/>
              </a:ext>
            </a:extLst>
          </p:cNvPr>
          <p:cNvSpPr>
            <a:spLocks noGrp="1"/>
          </p:cNvSpPr>
          <p:nvPr>
            <p:ph type="dt" sz="half" idx="10"/>
          </p:nvPr>
        </p:nvSpPr>
        <p:spPr/>
        <p:txBody>
          <a:bodyPr/>
          <a:lstStyle/>
          <a:p>
            <a:fld id="{106990B6-C2E9-4222-BC7B-D95C8F13205B}" type="datetimeFigureOut">
              <a:rPr lang="en-US" smtClean="0"/>
              <a:t>9/14/2022</a:t>
            </a:fld>
            <a:endParaRPr lang="en-US"/>
          </a:p>
        </p:txBody>
      </p:sp>
      <p:sp>
        <p:nvSpPr>
          <p:cNvPr id="6" name="Footer Placeholder 5">
            <a:extLst>
              <a:ext uri="{FF2B5EF4-FFF2-40B4-BE49-F238E27FC236}">
                <a16:creationId xmlns:a16="http://schemas.microsoft.com/office/drawing/2014/main" id="{7B046514-55BF-4937-955C-1D7F73CD41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5A30BC-F62A-4F79-93A5-60994F204C6E}"/>
              </a:ext>
            </a:extLst>
          </p:cNvPr>
          <p:cNvSpPr>
            <a:spLocks noGrp="1"/>
          </p:cNvSpPr>
          <p:nvPr>
            <p:ph type="sldNum" sz="quarter" idx="12"/>
          </p:nvPr>
        </p:nvSpPr>
        <p:spPr/>
        <p:txBody>
          <a:bodyPr/>
          <a:lstStyle/>
          <a:p>
            <a:fld id="{742D8EB3-55E7-420D-A742-602E84FC8BA9}" type="slidenum">
              <a:rPr lang="en-US" smtClean="0"/>
              <a:t>‹#›</a:t>
            </a:fld>
            <a:endParaRPr lang="en-US"/>
          </a:p>
        </p:txBody>
      </p:sp>
    </p:spTree>
    <p:extLst>
      <p:ext uri="{BB962C8B-B14F-4D97-AF65-F5344CB8AC3E}">
        <p14:creationId xmlns:p14="http://schemas.microsoft.com/office/powerpoint/2010/main" val="3174053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47AD34-1AA8-417C-9505-1817CF6303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1EF454-5D7B-4C7D-AB77-22F5B3900B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F6FBE4-A2C5-4092-B50A-DBB29D4CF6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6990B6-C2E9-4222-BC7B-D95C8F13205B}" type="datetimeFigureOut">
              <a:rPr lang="en-US" smtClean="0"/>
              <a:t>9/14/2022</a:t>
            </a:fld>
            <a:endParaRPr lang="en-US"/>
          </a:p>
        </p:txBody>
      </p:sp>
      <p:sp>
        <p:nvSpPr>
          <p:cNvPr id="5" name="Footer Placeholder 4">
            <a:extLst>
              <a:ext uri="{FF2B5EF4-FFF2-40B4-BE49-F238E27FC236}">
                <a16:creationId xmlns:a16="http://schemas.microsoft.com/office/drawing/2014/main" id="{D4F12B77-CCE1-4861-816D-B83B1F1C48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8A6016B-C307-4EF1-9323-1C178B8CBB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2D8EB3-55E7-420D-A742-602E84FC8BA9}" type="slidenum">
              <a:rPr lang="en-US" smtClean="0"/>
              <a:t>‹#›</a:t>
            </a:fld>
            <a:endParaRPr lang="en-US"/>
          </a:p>
        </p:txBody>
      </p:sp>
    </p:spTree>
    <p:extLst>
      <p:ext uri="{BB962C8B-B14F-4D97-AF65-F5344CB8AC3E}">
        <p14:creationId xmlns:p14="http://schemas.microsoft.com/office/powerpoint/2010/main" val="2181500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orms.office.com/r/61Xiqsa0G1" TargetMode="External"/><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2F8E7CD-77FA-4E31-887B-12AC07EE23F1}"/>
              </a:ext>
            </a:extLst>
          </p:cNvPr>
          <p:cNvPicPr>
            <a:picLocks noChangeAspect="1"/>
          </p:cNvPicPr>
          <p:nvPr/>
        </p:nvPicPr>
        <p:blipFill>
          <a:blip r:embed="rId2"/>
          <a:stretch>
            <a:fillRect/>
          </a:stretch>
        </p:blipFill>
        <p:spPr>
          <a:xfrm>
            <a:off x="5632164" y="350019"/>
            <a:ext cx="927671" cy="1106944"/>
          </a:xfrm>
          <a:prstGeom prst="rect">
            <a:avLst/>
          </a:prstGeom>
        </p:spPr>
      </p:pic>
      <p:sp>
        <p:nvSpPr>
          <p:cNvPr id="5" name="TextBox 4">
            <a:extLst>
              <a:ext uri="{FF2B5EF4-FFF2-40B4-BE49-F238E27FC236}">
                <a16:creationId xmlns:a16="http://schemas.microsoft.com/office/drawing/2014/main" id="{4ED8F950-1BC6-4004-9192-E6A79C1D30E0}"/>
              </a:ext>
            </a:extLst>
          </p:cNvPr>
          <p:cNvSpPr txBox="1"/>
          <p:nvPr/>
        </p:nvSpPr>
        <p:spPr>
          <a:xfrm>
            <a:off x="766972" y="1626577"/>
            <a:ext cx="10687792" cy="1200329"/>
          </a:xfrm>
          <a:prstGeom prst="rect">
            <a:avLst/>
          </a:prstGeom>
          <a:noFill/>
        </p:spPr>
        <p:txBody>
          <a:bodyPr wrap="square" rtlCol="0">
            <a:spAutoFit/>
          </a:bodyPr>
          <a:lstStyle/>
          <a:p>
            <a:r>
              <a:rPr lang="en-US" dirty="0">
                <a:latin typeface="Noto Sans Light" panose="020B0402040504020204" pitchFamily="34"/>
                <a:ea typeface="Noto Sans Light" panose="020B0402040504020204" pitchFamily="34"/>
                <a:cs typeface="Noto Sans Light" panose="020B0402040504020204" pitchFamily="34"/>
              </a:rPr>
              <a:t>The Maltese Cardiac Society would like to invite you to the 2022 Cardiology Updates For The Family Physician to be held at the AX The Palace Hotel, Sliema on the 20</a:t>
            </a:r>
            <a:r>
              <a:rPr lang="en-US" baseline="30000" dirty="0">
                <a:latin typeface="Noto Sans Light" panose="020B0402040504020204" pitchFamily="34"/>
                <a:ea typeface="Noto Sans Light" panose="020B0402040504020204" pitchFamily="34"/>
                <a:cs typeface="Noto Sans Light" panose="020B0402040504020204" pitchFamily="34"/>
              </a:rPr>
              <a:t>th</a:t>
            </a:r>
            <a:r>
              <a:rPr lang="en-US" dirty="0">
                <a:latin typeface="Noto Sans Light" panose="020B0402040504020204" pitchFamily="34"/>
                <a:ea typeface="Noto Sans Light" panose="020B0402040504020204" pitchFamily="34"/>
                <a:cs typeface="Noto Sans Light" panose="020B0402040504020204" pitchFamily="34"/>
              </a:rPr>
              <a:t> October at 20:00.</a:t>
            </a:r>
          </a:p>
          <a:p>
            <a:r>
              <a:rPr lang="en-US" dirty="0">
                <a:latin typeface="Noto Sans Light" panose="020B0402040504020204" pitchFamily="34"/>
                <a:ea typeface="Noto Sans Light" panose="020B0402040504020204" pitchFamily="34"/>
                <a:cs typeface="Noto Sans Light" panose="020B0402040504020204" pitchFamily="34"/>
              </a:rPr>
              <a:t> </a:t>
            </a:r>
          </a:p>
          <a:p>
            <a:r>
              <a:rPr lang="en-US" dirty="0">
                <a:latin typeface="Noto Sans Light" panose="020B0402040504020204" pitchFamily="34"/>
                <a:ea typeface="Noto Sans Light" panose="020B0402040504020204" pitchFamily="34"/>
                <a:cs typeface="Noto Sans Light" panose="020B0402040504020204" pitchFamily="34"/>
              </a:rPr>
              <a:t>The </a:t>
            </a:r>
            <a:r>
              <a:rPr lang="en-US" dirty="0" err="1">
                <a:latin typeface="Noto Sans Light" panose="020B0402040504020204" pitchFamily="34"/>
                <a:ea typeface="Noto Sans Light" panose="020B0402040504020204" pitchFamily="34"/>
                <a:cs typeface="Noto Sans Light" panose="020B0402040504020204" pitchFamily="34"/>
              </a:rPr>
              <a:t>programme</a:t>
            </a:r>
            <a:r>
              <a:rPr lang="en-US" dirty="0">
                <a:latin typeface="Noto Sans Light" panose="020B0402040504020204" pitchFamily="34"/>
                <a:ea typeface="Noto Sans Light" panose="020B0402040504020204" pitchFamily="34"/>
                <a:cs typeface="Noto Sans Light" panose="020B0402040504020204" pitchFamily="34"/>
              </a:rPr>
              <a:t> this year will feature:</a:t>
            </a:r>
          </a:p>
        </p:txBody>
      </p:sp>
      <p:sp>
        <p:nvSpPr>
          <p:cNvPr id="6" name="TextBox 5">
            <a:extLst>
              <a:ext uri="{FF2B5EF4-FFF2-40B4-BE49-F238E27FC236}">
                <a16:creationId xmlns:a16="http://schemas.microsoft.com/office/drawing/2014/main" id="{44BE937A-8500-4DDB-ADA8-86F9EC426F80}"/>
              </a:ext>
            </a:extLst>
          </p:cNvPr>
          <p:cNvSpPr txBox="1"/>
          <p:nvPr/>
        </p:nvSpPr>
        <p:spPr>
          <a:xfrm>
            <a:off x="1014761" y="2824386"/>
            <a:ext cx="10341293" cy="1754326"/>
          </a:xfrm>
          <a:prstGeom prst="rect">
            <a:avLst/>
          </a:prstGeom>
          <a:noFill/>
        </p:spPr>
        <p:txBody>
          <a:bodyPr wrap="none" rtlCol="0">
            <a:spAutoFit/>
          </a:bodyPr>
          <a:lstStyle/>
          <a:p>
            <a:r>
              <a:rPr lang="en-GB" dirty="0">
                <a:latin typeface="Noto Sans Light" panose="020B0402040504020204" pitchFamily="34"/>
                <a:ea typeface="Noto Sans Light" panose="020B0402040504020204" pitchFamily="34"/>
                <a:cs typeface="Noto Sans Light" panose="020B0402040504020204" pitchFamily="34"/>
              </a:rPr>
              <a:t>20:15 Opening Address					</a:t>
            </a:r>
            <a:r>
              <a:rPr lang="en-GB">
                <a:latin typeface="Noto Sans Light" panose="020B0402040504020204" pitchFamily="34"/>
                <a:ea typeface="Noto Sans Light" panose="020B0402040504020204" pitchFamily="34"/>
                <a:cs typeface="Noto Sans Light" panose="020B0402040504020204" pitchFamily="34"/>
              </a:rPr>
              <a:t>	</a:t>
            </a:r>
            <a:r>
              <a:rPr lang="en-GB" i="1">
                <a:latin typeface="Noto Sans Light" panose="020B0402040504020204" pitchFamily="34"/>
                <a:ea typeface="Noto Sans Light" panose="020B0402040504020204" pitchFamily="34"/>
                <a:cs typeface="Noto Sans Light" panose="020B0402040504020204" pitchFamily="34"/>
              </a:rPr>
              <a:t>Robert </a:t>
            </a:r>
            <a:r>
              <a:rPr lang="en-GB" i="1" dirty="0">
                <a:latin typeface="Noto Sans Light" panose="020B0402040504020204" pitchFamily="34"/>
                <a:ea typeface="Noto Sans Light" panose="020B0402040504020204" pitchFamily="34"/>
                <a:cs typeface="Noto Sans Light" panose="020B0402040504020204" pitchFamily="34"/>
              </a:rPr>
              <a:t>G. Xuereb</a:t>
            </a:r>
            <a:endParaRPr lang="en-US" dirty="0">
              <a:latin typeface="Noto Sans Light" panose="020B0402040504020204" pitchFamily="34"/>
              <a:ea typeface="Noto Sans Light" panose="020B0402040504020204" pitchFamily="34"/>
              <a:cs typeface="Noto Sans Light" panose="020B0402040504020204" pitchFamily="34"/>
            </a:endParaRPr>
          </a:p>
          <a:p>
            <a:r>
              <a:rPr lang="en-GB" dirty="0">
                <a:latin typeface="Noto Sans Light" panose="020B0402040504020204" pitchFamily="34"/>
                <a:ea typeface="Noto Sans Light" panose="020B0402040504020204" pitchFamily="34"/>
                <a:cs typeface="Noto Sans Light" panose="020B0402040504020204" pitchFamily="34"/>
              </a:rPr>
              <a:t>20:20 Management of Chronic Coronary Syndromes			</a:t>
            </a:r>
            <a:r>
              <a:rPr lang="en-GB" i="1" dirty="0">
                <a:latin typeface="Noto Sans Light" panose="020B0402040504020204" pitchFamily="34"/>
                <a:ea typeface="Noto Sans Light" panose="020B0402040504020204" pitchFamily="34"/>
                <a:cs typeface="Noto Sans Light" panose="020B0402040504020204" pitchFamily="34"/>
              </a:rPr>
              <a:t>Philip Dingli</a:t>
            </a:r>
            <a:endParaRPr lang="en-US" dirty="0">
              <a:latin typeface="Noto Sans Light" panose="020B0402040504020204" pitchFamily="34"/>
              <a:ea typeface="Noto Sans Light" panose="020B0402040504020204" pitchFamily="34"/>
              <a:cs typeface="Noto Sans Light" panose="020B0402040504020204" pitchFamily="34"/>
            </a:endParaRPr>
          </a:p>
          <a:p>
            <a:r>
              <a:rPr lang="en-GB" dirty="0">
                <a:latin typeface="Noto Sans Light" panose="020B0402040504020204" pitchFamily="34"/>
                <a:ea typeface="Noto Sans Light" panose="020B0402040504020204" pitchFamily="34"/>
                <a:cs typeface="Noto Sans Light" panose="020B0402040504020204" pitchFamily="34"/>
              </a:rPr>
              <a:t>20:40 Post-COVID 19 Syndrome- The Cardiologist’s Perspective		</a:t>
            </a:r>
            <a:r>
              <a:rPr lang="en-GB" i="1" dirty="0">
                <a:latin typeface="Noto Sans Light" panose="020B0402040504020204" pitchFamily="34"/>
                <a:ea typeface="Noto Sans Light" panose="020B0402040504020204" pitchFamily="34"/>
                <a:cs typeface="Noto Sans Light" panose="020B0402040504020204" pitchFamily="34"/>
              </a:rPr>
              <a:t>Caroline J. Magri</a:t>
            </a:r>
            <a:endParaRPr lang="en-US" dirty="0">
              <a:latin typeface="Noto Sans Light" panose="020B0402040504020204" pitchFamily="34"/>
              <a:ea typeface="Noto Sans Light" panose="020B0402040504020204" pitchFamily="34"/>
              <a:cs typeface="Noto Sans Light" panose="020B0402040504020204" pitchFamily="34"/>
            </a:endParaRPr>
          </a:p>
          <a:p>
            <a:r>
              <a:rPr lang="en-GB" dirty="0">
                <a:latin typeface="Noto Sans Light" panose="020B0402040504020204" pitchFamily="34"/>
                <a:ea typeface="Noto Sans Light" panose="020B0402040504020204" pitchFamily="34"/>
                <a:cs typeface="Noto Sans Light" panose="020B0402040504020204" pitchFamily="34"/>
              </a:rPr>
              <a:t>21:00 Cardiovascular Screening for Sports Activities			</a:t>
            </a:r>
            <a:r>
              <a:rPr lang="en-US" i="1" dirty="0">
                <a:latin typeface="Noto Sans Light" panose="020B0402040504020204" pitchFamily="34"/>
                <a:ea typeface="Noto Sans Light" panose="020B0402040504020204" pitchFamily="34"/>
                <a:cs typeface="Noto Sans Light" panose="020B0402040504020204" pitchFamily="34"/>
              </a:rPr>
              <a:t>Mark Abela</a:t>
            </a:r>
            <a:endParaRPr lang="en-US" dirty="0">
              <a:latin typeface="Noto Sans Light" panose="020B0402040504020204" pitchFamily="34"/>
              <a:ea typeface="Noto Sans Light" panose="020B0402040504020204" pitchFamily="34"/>
              <a:cs typeface="Noto Sans Light" panose="020B0402040504020204" pitchFamily="34"/>
            </a:endParaRPr>
          </a:p>
          <a:p>
            <a:r>
              <a:rPr lang="en-GB" dirty="0">
                <a:latin typeface="Noto Sans Light" panose="020B0402040504020204" pitchFamily="34"/>
                <a:ea typeface="Noto Sans Light" panose="020B0402040504020204" pitchFamily="34"/>
                <a:cs typeface="Noto Sans Light" panose="020B0402040504020204" pitchFamily="34"/>
              </a:rPr>
              <a:t>21:20 Cases of Racing Hearts						</a:t>
            </a:r>
            <a:r>
              <a:rPr lang="en-GB" i="1" dirty="0">
                <a:latin typeface="Noto Sans Light" panose="020B0402040504020204" pitchFamily="34"/>
                <a:ea typeface="Noto Sans Light" panose="020B0402040504020204" pitchFamily="34"/>
                <a:cs typeface="Noto Sans Light" panose="020B0402040504020204" pitchFamily="34"/>
              </a:rPr>
              <a:t>Mark A. Sammut</a:t>
            </a:r>
            <a:endParaRPr lang="en-US" dirty="0">
              <a:latin typeface="Noto Sans Light" panose="020B0402040504020204" pitchFamily="34"/>
              <a:ea typeface="Noto Sans Light" panose="020B0402040504020204" pitchFamily="34"/>
              <a:cs typeface="Noto Sans Light" panose="020B0402040504020204" pitchFamily="34"/>
            </a:endParaRPr>
          </a:p>
          <a:p>
            <a:r>
              <a:rPr lang="en-GB" dirty="0">
                <a:latin typeface="Noto Sans Light" panose="020B0402040504020204" pitchFamily="34"/>
                <a:ea typeface="Noto Sans Light" panose="020B0402040504020204" pitchFamily="34"/>
                <a:cs typeface="Noto Sans Light" panose="020B0402040504020204" pitchFamily="34"/>
              </a:rPr>
              <a:t>21:40 Refreshments 									</a:t>
            </a:r>
            <a:endParaRPr lang="en-US" dirty="0"/>
          </a:p>
        </p:txBody>
      </p:sp>
      <p:sp>
        <p:nvSpPr>
          <p:cNvPr id="7" name="TextBox 6">
            <a:extLst>
              <a:ext uri="{FF2B5EF4-FFF2-40B4-BE49-F238E27FC236}">
                <a16:creationId xmlns:a16="http://schemas.microsoft.com/office/drawing/2014/main" id="{781AC560-6A2A-4BF8-A302-1DF9A8010CA1}"/>
              </a:ext>
            </a:extLst>
          </p:cNvPr>
          <p:cNvSpPr txBox="1"/>
          <p:nvPr/>
        </p:nvSpPr>
        <p:spPr>
          <a:xfrm>
            <a:off x="763302" y="4558551"/>
            <a:ext cx="10592752" cy="369332"/>
          </a:xfrm>
          <a:prstGeom prst="rect">
            <a:avLst/>
          </a:prstGeom>
          <a:noFill/>
        </p:spPr>
        <p:txBody>
          <a:bodyPr wrap="square" rtlCol="0">
            <a:spAutoFit/>
          </a:bodyPr>
          <a:lstStyle/>
          <a:p>
            <a:r>
              <a:rPr lang="en-US" dirty="0">
                <a:latin typeface="Noto Sans Light" panose="020B0402040504020204" pitchFamily="34"/>
                <a:ea typeface="Noto Sans Light" panose="020B0402040504020204" pitchFamily="34"/>
                <a:cs typeface="Noto Sans Light" panose="020B0402040504020204" pitchFamily="34"/>
              </a:rPr>
              <a:t>This symposium is kindly supported </a:t>
            </a:r>
            <a:r>
              <a:rPr lang="en-GB" dirty="0">
                <a:latin typeface="Noto Sans Light" panose="020B0402040504020204" pitchFamily="34"/>
                <a:ea typeface="Noto Sans Light" panose="020B0402040504020204" pitchFamily="34"/>
                <a:cs typeface="Noto Sans Light" panose="020B0402040504020204" pitchFamily="34"/>
              </a:rPr>
              <a:t>by Eli Lilly, </a:t>
            </a:r>
            <a:r>
              <a:rPr lang="en-GB" dirty="0" err="1">
                <a:latin typeface="Noto Sans Light" panose="020B0402040504020204" pitchFamily="34"/>
                <a:ea typeface="Noto Sans Light" panose="020B0402040504020204" pitchFamily="34"/>
                <a:cs typeface="Noto Sans Light" panose="020B0402040504020204" pitchFamily="34"/>
              </a:rPr>
              <a:t>Menarini</a:t>
            </a:r>
            <a:r>
              <a:rPr lang="en-GB" dirty="0">
                <a:latin typeface="Noto Sans Light" panose="020B0402040504020204" pitchFamily="34"/>
                <a:ea typeface="Noto Sans Light" panose="020B0402040504020204" pitchFamily="34"/>
                <a:cs typeface="Noto Sans Light" panose="020B0402040504020204" pitchFamily="34"/>
              </a:rPr>
              <a:t>, Novartis, Pfizer </a:t>
            </a:r>
            <a:r>
              <a:rPr lang="en-GB">
                <a:latin typeface="Noto Sans Light" panose="020B0402040504020204" pitchFamily="34"/>
                <a:ea typeface="Noto Sans Light" panose="020B0402040504020204" pitchFamily="34"/>
                <a:cs typeface="Noto Sans Light" panose="020B0402040504020204" pitchFamily="34"/>
              </a:rPr>
              <a:t>and Servier.</a:t>
            </a:r>
            <a:endParaRPr lang="en-US" dirty="0">
              <a:latin typeface="Noto Sans Light" panose="020B0402040504020204" pitchFamily="34"/>
              <a:ea typeface="Noto Sans Light" panose="020B0402040504020204" pitchFamily="34"/>
              <a:cs typeface="Noto Sans Light" panose="020B0402040504020204" pitchFamily="34"/>
            </a:endParaRPr>
          </a:p>
        </p:txBody>
      </p:sp>
      <p:sp>
        <p:nvSpPr>
          <p:cNvPr id="8" name="Rectangle 7">
            <a:extLst>
              <a:ext uri="{FF2B5EF4-FFF2-40B4-BE49-F238E27FC236}">
                <a16:creationId xmlns:a16="http://schemas.microsoft.com/office/drawing/2014/main" id="{EA442E64-508C-4F72-BD02-ED650B108C4A}"/>
              </a:ext>
            </a:extLst>
          </p:cNvPr>
          <p:cNvSpPr/>
          <p:nvPr/>
        </p:nvSpPr>
        <p:spPr>
          <a:xfrm>
            <a:off x="223024" y="136679"/>
            <a:ext cx="11775688" cy="653175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5EC90832-C87E-4178-A8D4-A63E48696F28}"/>
              </a:ext>
            </a:extLst>
          </p:cNvPr>
          <p:cNvSpPr txBox="1"/>
          <p:nvPr/>
        </p:nvSpPr>
        <p:spPr>
          <a:xfrm>
            <a:off x="597410" y="5046757"/>
            <a:ext cx="8007128" cy="923330"/>
          </a:xfrm>
          <a:prstGeom prst="rect">
            <a:avLst/>
          </a:prstGeom>
          <a:noFill/>
        </p:spPr>
        <p:txBody>
          <a:bodyPr wrap="none" rtlCol="0">
            <a:spAutoFit/>
          </a:bodyPr>
          <a:lstStyle/>
          <a:p>
            <a:r>
              <a:rPr lang="en-US" dirty="0">
                <a:latin typeface="Noto Sans Light" panose="020B0402040504020204" pitchFamily="34"/>
                <a:ea typeface="Noto Sans Light" panose="020B0402040504020204" pitchFamily="34"/>
                <a:cs typeface="Noto Sans Light" panose="020B0402040504020204" pitchFamily="34"/>
              </a:rPr>
              <a:t>    Registration is limited to the first 100 registrants. Please register at the below link:</a:t>
            </a:r>
          </a:p>
          <a:p>
            <a:endParaRPr lang="en-US" dirty="0">
              <a:latin typeface="Noto Sans Light" panose="020B0402040504020204" pitchFamily="34"/>
              <a:ea typeface="Noto Sans Light" panose="020B0402040504020204" pitchFamily="34"/>
              <a:cs typeface="Noto Sans Light" panose="020B0402040504020204" pitchFamily="34"/>
            </a:endParaRPr>
          </a:p>
          <a:p>
            <a:pPr algn="ctr"/>
            <a:r>
              <a:rPr lang="en-IE" sz="1800" u="sng" dirty="0">
                <a:solidFill>
                  <a:srgbClr val="0563C1"/>
                </a:solidFill>
                <a:effectLst/>
                <a:latin typeface="Calibri" panose="020F0502020204030204" pitchFamily="34" charset="0"/>
                <a:ea typeface="Calibri" panose="020F0502020204030204" pitchFamily="34" charset="0"/>
                <a:hlinkClick r:id="rId3"/>
              </a:rPr>
              <a:t>https://forms.office.com/r/61Xiqsa0G1</a:t>
            </a:r>
            <a:endParaRPr lang="en-US" dirty="0">
              <a:latin typeface="Noto Sans Light" panose="020B0402040504020204" pitchFamily="34"/>
              <a:ea typeface="Noto Sans Light" panose="020B0402040504020204" pitchFamily="34"/>
              <a:cs typeface="Noto Sans Light" panose="020B0402040504020204" pitchFamily="34"/>
            </a:endParaRPr>
          </a:p>
        </p:txBody>
      </p:sp>
    </p:spTree>
    <p:extLst>
      <p:ext uri="{BB962C8B-B14F-4D97-AF65-F5344CB8AC3E}">
        <p14:creationId xmlns:p14="http://schemas.microsoft.com/office/powerpoint/2010/main" val="201917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8E266620F966D448BFE6F61E77CF993" ma:contentTypeVersion="2" ma:contentTypeDescription="Create a new document." ma:contentTypeScope="" ma:versionID="da239ee0c40b1ac9fc21d09a50f450d4">
  <xsd:schema xmlns:xsd="http://www.w3.org/2001/XMLSchema" xmlns:xs="http://www.w3.org/2001/XMLSchema" xmlns:p="http://schemas.microsoft.com/office/2006/metadata/properties" xmlns:ns3="7a3d3960-4fe2-4656-b852-e95f71239ce9" targetNamespace="http://schemas.microsoft.com/office/2006/metadata/properties" ma:root="true" ma:fieldsID="0056a59e7ccdfa7deed87ca6261ea1c3" ns3:_="">
    <xsd:import namespace="7a3d3960-4fe2-4656-b852-e95f71239c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3d3960-4fe2-4656-b852-e95f71239c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BAB773E-822F-48E3-A802-61A1EA2179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3d3960-4fe2-4656-b852-e95f71239c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56166C4-2C97-47B4-BBEF-FD1A5C33667D}">
  <ds:schemaRefs>
    <ds:schemaRef ds:uri="http://schemas.microsoft.com/sharepoint/v3/contenttype/forms"/>
  </ds:schemaRefs>
</ds:datastoreItem>
</file>

<file path=customXml/itemProps3.xml><?xml version="1.0" encoding="utf-8"?>
<ds:datastoreItem xmlns:ds="http://schemas.openxmlformats.org/officeDocument/2006/customXml" ds:itemID="{B4F44728-D575-4E4E-A564-C8E5CA9FD3E4}">
  <ds:schemaRef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7a3d3960-4fe2-4656-b852-e95f71239ce9"/>
    <ds:schemaRef ds:uri="http://www.w3.org/XML/1998/namespace"/>
    <ds:schemaRef ds:uri="http://purl.org/dc/terms/"/>
    <ds:schemaRef ds:uri="http://purl.org/dc/dcmityp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140</TotalTime>
  <Words>163</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Noto Sans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Briffa, Kenneth</dc:creator>
  <cp:lastModifiedBy>Graziella Grech</cp:lastModifiedBy>
  <cp:revision>8</cp:revision>
  <dcterms:created xsi:type="dcterms:W3CDTF">2021-09-13T09:22:00Z</dcterms:created>
  <dcterms:modified xsi:type="dcterms:W3CDTF">2022-09-14T09:58:41Z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0x010100C8E266620F966D448BFE6F61E77CF993</vt:lpwstr>
  </property>
</Properties>
</file>